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486" r:id="rId3"/>
    <p:sldId id="463" r:id="rId4"/>
    <p:sldId id="495" r:id="rId5"/>
    <p:sldId id="504" r:id="rId6"/>
    <p:sldId id="505" r:id="rId7"/>
    <p:sldId id="496" r:id="rId8"/>
    <p:sldId id="497" r:id="rId9"/>
    <p:sldId id="498" r:id="rId10"/>
    <p:sldId id="363" r:id="rId11"/>
    <p:sldId id="493" r:id="rId12"/>
    <p:sldId id="500" r:id="rId13"/>
    <p:sldId id="501" r:id="rId14"/>
    <p:sldId id="503" r:id="rId15"/>
    <p:sldId id="502" r:id="rId16"/>
    <p:sldId id="477" r:id="rId17"/>
    <p:sldId id="271" r:id="rId18"/>
    <p:sldId id="409"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vedi@soyuztechnologies.com" initials="c" lastIdx="1" clrIdx="0">
    <p:extLst>
      <p:ext uri="{19B8F6BF-5375-455C-9EA6-DF929625EA0E}">
        <p15:presenceInfo xmlns:p15="http://schemas.microsoft.com/office/powerpoint/2012/main" userId="eea0e64e96b772a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1T03:36:27.984"/>
    </inkml:context>
    <inkml:brush xml:id="br0">
      <inkml:brushProperty name="width" value="0.05" units="cm"/>
      <inkml:brushProperty name="height" value="0.05" units="cm"/>
      <inkml:brushProperty name="fitToCurve" value="1"/>
    </inkml:brush>
  </inkml:definitions>
  <inkml:trace contextRef="#ctx0" brushRef="#br0">570 616 0,'-51'51'31,"25"-51"-31,0 0 0,26 26 16,-25-1-16,25 1 0,0 0 15,0-1-15,0 1 0,0 0 16,0 25-16,0-25 15,0-1-15,-26 1 0,26 25 16,0-25-16,0 25 16,0 1-16,0-1 0,0 26 15,0 0-15,0 0 16,0 0-16,-26 0 0,26 25 16,-25 1-16,25-26 15,-26 26-15,26-1 0,-26 1 16,26 0-16,-25-1 0,-1 1 15,26-1-15,-26 1 16,26 0-16,-25-1 0,25 1 16,-26 0-16,26-26 0,0 25 15,-26-25-15,26 26 16,-25-26-16,-1 0 0,26-26 16,-26 26-16,1-26 15,25 26-15,-26-25 0,26-1 16,-25 0-16,25-25 0,0 25 15,0-25-15,0-1 16,0 1-16,25 0 0,1-26 31,-1 0-31,1 0 16,0 0-16,-1 0 16,1-26-16,25 26 15,-25 0-15,25 0 0,1-26 16,25 26-16,0 0 15,25-25-15,27 25 0,-1 0 16,26 0-16,0 0 0,51 0 16,0 0-16,0 0 15,26 25-15,0-25 0,0 0 16,0 26-16,-26-26 16,155 26-16,-206-26 15,-26 0-15,0 25 0,-51-25 16,26 0-16,-26 0 15,-26 26-15,0-26 0,1 0 16,-1 0-16,-25 0 0,-1 0 16,1-26-16,0 1 15,-26-1 1,0 0-16,0 1 16,-26-1-16,26 1 0,-26-1 15,26 0-15,0-25 16,0 0-16,-25-1 0,25 1 15,0-26-15,0 0 0,25 0 16,-25 0-16,26-26 16,-26 1-16,26-1 0,-1-25 15,1 25-15,-26-25 16,25 25-16,1 1 0,0-27 16,-26 27-16,25-1 0,1 1 15,-26-1-15,26 0 16,-26 1-16,0-1 0,0 0 15,0 1-15,25 25 0,-25 0 16,0 0-16,0 0 16,0 26-16,26-1 15,-26 27-15,26-27 0,-26 27 0,0-27 16,0 27-16,0-1 16,0 0-16,0 1 0,0-1 15,0-25-15,0 25 16,-26 0-16,26 1 15,0-1-15,0 0 16,0 1-16,0-1 16,0 1-1,0-1 1,-26 26 0,26-26-1,-25 26-15,-1 0 16,0 0-1,1 0-15,-1 0 0,0 0 16,1-25-16,-26 25 0,-1 0 16,-25 0-16,0 0 15,0 0-15,-25 0 0,-1 0 16,0-26-16,-25 26 16,0 0-16,-26 0 0,26 0 15,-26 0-15,0-26 0,25 26 16,-24 0-16,24-25 0,27 25 15,-27 0-15,52-26 16,-25 26-16,25 0 0,0-26 16,0 26-16,26 0 15,-1 0-15,1 0 0,0 0 16,25 0-16,-25 0 16,25 0-16,0 0 0,1 0 15,-1 0-15,0 0 0,1 0 16,-1 0-1,0-25-15,1 25 0,-1 0 16,0 0-16,1-26 16,-27 26-16,27 0 0,-1 0 15,-25 0-15,25 0 0,-25 0 16,25 0-16,-25 0 16,25 0-16,1 0 0,-1 0 15,0-26-15,1 26 0,-1 0 16,0 0-1,1 0 1,-1 0 0,0 0-1,1 0-15,-1 0 32,26 26-32,26-26 31,-26 26-31,25-1 15,-25 1 1,0 25-16,-25-51 16,-1 26-16,26 0 0,-26-26 15</inkml:trace>
  <inkml:trace contextRef="#ctx0" brushRef="#br0" timeOffset="654">442 1334 0,'0'26'16,"25"-26"-1,-25 26 1,26-26 0,0 25-16,-1-25 0,27 26 15,-27-26-15,52 26 0,-25-26 16,25 25-16,25-25 15,1 26-15,25-26 0,0 26 16,1-26-16,50 25 0,-25-25 16,26 26-16,-1-26 15,27 25-15,-27-25 0,1 26 16,-1-26-16,1 26 16,-26-26-16,0 25 0,-26-25 15,-25 26-15,-1-26 16,1 0-16,-26 0 0,-26 26 15,1-26-15,-27 0 0,1 0 16,-26-26 0,-26 26-16,1 0 15,-1 0 1,26-26 0</inkml:trace>
  <inkml:trace contextRef="#ctx0" brushRef="#br0" timeOffset="1159">3982 949 0,'-25'0'16,"-1"0"-16,0 0 31,1 26-31,-1-26 16,0 0-16,26 26 15,-25-1-15,-1-25 0,26 26 16,-26 0-16,26-1 0,0 1 16,0 0-16,0-1 15,26 1 1,0-26-16,-1 0 0,1 0 15,0 0-15,-1 0 0,1 0 16,0-26-16,-1 1 0,1-1 16,0 0-16,-26 1 15,0-1-15,0 0 0,0-25 16,0 25-16,-26 26 16,0-25-16,1 25 0,-1-26 15</inkml:trace>
  <inkml:trace contextRef="#ctx0" brushRef="#br0" timeOffset="1460">3982 1103 0,'26'26'31,"0"0"-15,-26-1 0,25 1-16,-25 25 0,26-25 15,0 25-15,-1-25 16,1 25-16,-26-25 0,26 25 16,-1-25-16,-25 0 0,26-26 15,-26 25-15,26 1 16,-26-52 15</inkml:trace>
  <inkml:trace contextRef="#ctx0" brushRef="#br0" timeOffset="2274">980 2181 0,'-25'0'0,"25"-26"32,25 26-32,1 0 15,25 0-15,1 0 16,25 0-16,0 0 0,25 26 15,1-26-15,0 0 16,-1 26-16,1-26 0,-1 25 16,-25-25-16,0 26 0,-25-26 15,-27 0-15,1 0 16,0 0-16</inkml:trace>
  <inkml:trace contextRef="#ctx0" brushRef="#br0" timeOffset="2670">1032 2822 0,'25'0'31,"1"0"-31,0 0 0,-1 0 16,27 0-16,-27 0 15,27 0-15,25 0 0,-26 26 16,26-26-16,0 0 0,-26 26 16,26-26-16,-25 0 15,-1 0-15,51 25 16,-76-25-16,0 0 0,-26 26 16</inkml:trace>
  <inkml:trace contextRef="#ctx0" brushRef="#br0" timeOffset="3052">827 3464 0,'0'25'0,"0"1"15,25 0 1,1-1 0,0-25-16,-1 26 0,1-26 15,-1 0-15,27 26 16,-1-26-16,103 25 15,0-25 1,-51 26-16,-1-26 0,1 0 16,-26 0-16,25 0 0,-25 0 15,-25 0-15,-1 0 16,0 26-16,-76-26 31,-1 0-31,0 0 16</inkml:trace>
  <inkml:trace contextRef="#ctx0" brushRef="#br0" timeOffset="4109">3546 2899 0,'26'0'47,"-26"26"-31,25-26-16,1 0 15,-26 26-15,26-26 16,-1 0-16,-25 25 0,26-25 16,0 26-16,-1-26 15,-25 26-15,0-1 16,0 1 15,-25-26-31,-1 26 16,0-26-1,1 25-15,-1-25 0,0 26 16,1-26-16,-1 0 16</inkml:trace>
  <inkml:trace contextRef="#ctx0" brushRef="#br0" timeOffset="4608">3674 3592 0,'0'26'31,"26"-26"16,0 0-47,-26 25 15,25-25-15,1 0 16,-26 26-16,26 0 16,-26-1-1,0 1 1,-26-26-16,26 26 0,-26-26 15,1 25-15,-1-25 16,0 26-16,1-26 16,-1 0-16,0 0 0</inkml:trace>
  <inkml:trace contextRef="#ctx0" brushRef="#br0" timeOffset="5196">3649 2207 0,'0'-26'16,"25"26"15,1 0-16,0 0-15,-1 0 16,1 0-16,0 26 16,-1-26-16,1 25 15,-26 1-15,0 0 16,0-1 0,0 1-1,-26-26-15,1 26 16,-1-1-16,0 1 15</inkml:trace>
  <inkml:trace contextRef="#ctx0" brushRef="#br0" timeOffset="5934">3803 2951 0,'0'25'16,"-26"-25"0,52 0 15,-1 26-15,1-26-16,0 0 15,-1 0-15,1 0 0,25 0 16,26 0-1,-25 26-15,50-26 0,-25 0 0,26 0 16,-1 0-16,27 25 0,-1-25 16,0 0-16,26 26 15,-26-26-15,26 26 0,0-26 16,0 25-16,-25-25 16,25 26-16,-26-26 0,0 26 15,0-26-15,-25 0 16,0 25-16,-1-25 0,-25 0 15,0 0-15,0 0 0,-26 0 16,-25 0-16,0 0 16,-1 0-16,-25-25 15,-25 25-15,-1 0 16,0 0 0,1 0-16,-1 0 15,1 0 1</inkml:trace>
  <inkml:trace contextRef="#ctx0" brushRef="#br0" timeOffset="6265">6625 3002 0,'-26'0'0,"52"0"31,0 0-15,-26 26-16,25-26 16,1 25-16,0 1 15,-1-26-15,1 26 0,0-1 16,-1 1-16,1 0 0,-26-1 15,25 26-15,-25-25 16,0 0-16,-25-1 0,-1-25 16,1 26-16,-27 0 15,27-26-15,-1 25 0,-25-25 16,25 0-16,0 0 0</inkml:trace>
  <inkml:trace contextRef="#ctx0" brushRef="#br0" timeOffset="8162">7369 2514 0,'0'-25'0,"0"-1"0,0 0 15,0 1-15,0-1 0,0 1 16,26 25-1,-26 25 1,25 1 0,-25-1-16,0 1 0,26 51 15,-26-26-15,0 26 0,26-25 16,-1 25-16,-25 25 16,0-25-16,26 0 0,-26 0 15,0 26-15,0-26 16,0 0-16,0 0 0,0 0 15,-26-26-15,26 26 0,0 0 16,0 0-16,-25 0 16,25-26-16,0 26 0,0 0 15,0 0-15,-26 0 16,26 0-16,0 0 0,0 0 16,0-26-16,0 26 15,0-25-15,0 25 0,26-26 16,-26 0-16,0-25 0,0 25 15,0-25-15,0-1 16,0 27-16,0-27 0,0 1 16,0 0-16,0-1 15,-26 1 1,26 0-16,0-1 31,26-25-31,-1 0 16,1 0-1,0 0-15,-1 0 16,1 0-16,25 0 0,-25 0 16,25 0-16,0 0 15,1 0-15,25 0 0,0 0 16,25 0-16,1 0 0,0 0 16,51 26-16,-26-26 15,26 26-15,0-26 0,25 25 16,-25 1-16,26-26 0,128 51 15,-154-51 1,0 26-16,0 0 0,-26-26 16,0 25-16,-25-25 15,25 26-15,-25-26 0,-26 0 16,0 26-16,0-26 0,-26 0 16,0 0-16,0 0 15,-25 0-15,0 0 0,-1-26 16,1 26-1,-26-26-15,0 1 16,0-1 0,26 26-1,-26-26-15,0 1 32,-26-1-17,26 0-15,-26 1 16,26-1-16,0 0 15,-25 1-15,25-27 0,-26 1 16,26 0-16,0-26 16,-26 0-16,26 0 0,0-26 15,0 1-15,26-1 0,0-25 16,-1 25-16,1-25 16,0 25-16,-1 1 0,1-1 15,-26 0-15,26 1 16,-26-155-1,0 180-15,-26-25 16,26 25-16,-26 0 0,26 0 16,0 0-16,-25 0 0,25 0 15,0 25-15,0 1 16,0 0-16,0-1 0,0 27 16,0-1-16,0 0 0,0 1 15,0-1 1,0 1-1,0-1 1,-26 26 47,0 26-48,1-26-15,-1 0 0,-25 0 16,0 0-16,-1 0 0,-25 0 15,0 0-15,0 0 16,-25 0-16,-1 0 0,-25-26 16,-1 26-16,-24-26 15,24 1-15,1 25 0,-26-26 16,51 26-16,-25 0 0,25 0 16,1 0-16,-1 0 15,1 0-15,25 0 0,-26 0 16,26 0-16,-26 0 15,26 0-15,0 26 0,1-26 16,-1 0-16,0 0 0,25 0 16,-25 0-16,26 25 15,0-25-15,-1 0 0,1 0 16,25 0-16,-25 0 16,25 0-16,-25 0 0,25 0 15,1 0-15,-1 0 0,-25-25 16,25 25-1,0 0-15,1 0 16,25 25 0,-26 1 31,1-26-32,-1 0 16,26 26-15,26-26 62</inkml:trace>
  <inkml:trace contextRef="#ctx0" brushRef="#br0" timeOffset="8995">7292 4259 0,'0'26'0,"-26"-26"16,1 0-1,-1 0 1,0 0-16,1 0 16,-1 0-1,0 0-15,1 0 0,-27-26 16,27 26-16,-27 0 0,-25-26 16,26 26-16,-26 0 15,-25-25-15,25 25 0,-26-26 16,-25 0-16,25 26 15,-25-25-15,0-1 0,25 26 16,-25-25-16,25 25 16,0 0-16,26-26 0,-25 26 15,25 0-15,0 0 0,0 0 16,26-26-16,-1 26 16,1 0-16,0 0 0,25 0 15,0 0-15,1 0 0,-1 0 16,0 0-1,1 0 1,-1 0 0,0 0-1,1 0-15,25-25 0,-26 25 16,0 0 0,1 0-16,-1 0 15,0 0 1,52 0 31,0 0-32</inkml:trace>
  <inkml:trace contextRef="#ctx0" brushRef="#br0" timeOffset="9364">4880 3772 0,'26'0'16,"-26"25"-1,0 1 16,-26-26-31,26 26 0,-25-26 16,-52 51 0,51-25-16,-25-26 0,25 25 0,0 1 15,1-26-15,-1 26 16,0-26-16,26 25 0,0 1 16,26 0-1,0-1 1,-1-25-16,1 26 15,0-1-15,25 27 0,0-27 16,-25 1-16,25 25 0,1-25 16,-1 0-16,-25-1 15</inkml:trace>
  <inkml:trace contextRef="#ctx0" brushRef="#br0" timeOffset="12976">5701 103 0,'-25'0'16,"25"-26"0,-26 26-1,26 26 17,0-1-17,0 1-15,0 0 0,0 25 16,0 0-16,0-25 15,0 25-15,0 1 0,26-1 16,-26 0-16,0-25 0,25 25 16,-25-25-16,0 0 15,26-1-15,0-25 16,-1 0 0,-25-25-1,26-1-15,-26 0 0,26 1 16,-26-1-16,25-25 15,-25-1-15,0 27 0,26-27 16,-26 27-16,0-1 0,26 0 16,-1 26-1,1 26-15,-26 0 16,26-1-16,-26 1 16,25 0-16,1 25 0,-1-25 15,1-1-15,-26 1 16,51 0-16,-25-26 0,0 25 15,-1-25-15,1 0 0,25 0 16,-25-25-16,0-1 16,-1 26-16,1-51 0,0 25 15,-1-25-15,1-1 0,-26 1 16,0 0-16,0-1 16,0 1-16,-26 0 0,26-1 15,-25 27-15,-1-1 16,0 26-16,1 0 15,-1 26-15,26-1 0,-26 1 16,1 0-16,25 25 16,0-25-16</inkml:trace>
  <inkml:trace contextRef="#ctx0" brushRef="#br0" timeOffset="13371">6728 308 0,'0'-26'15,"-26"26"1,0 0 0,1 26-1,25 0-15,-26-1 16,26 1-16,0 25 0,0-25 15,26 0-15,-26-1 16,25 1-16,1 0 0,-26-1 16,26-25-16,-1 0 15,1 0-15,0 0 0,-1-25 16,1 25-16,-26-26 16,25 0-16,-25 1 15,0-27-15,0 27 0,0-1 16,-25 0-16,-1 1 15,1-1-15,25 0 0,-52 26 16,27 0-16,-1 0 16,0 0-16,26 26 15</inkml:trace>
  <inkml:trace contextRef="#ctx0" brushRef="#br0" timeOffset="13745">6984 308 0,'0'-26'15,"0"1"17,26 50-17,-1 1 1,1 0-16,0-1 15,-1 1-15,1 25 16,-26 1-16,0-27 16,0 1-16,-26 0 15,26-1-15,-25-25 16,-1 0-16,0 0 16,26-25-16,-25-1 0,25 0 15,0 1-15,25-1 16,1 0-16,-26-25 0,26 25 15,-1 1-15,1-1 0,25 0 16,-25 1-16,0 25 16,-1-26-16,1 26 0,0 0 15,-1 0-15</inkml:trace>
  <inkml:trace contextRef="#ctx0" brushRef="#br0" timeOffset="13997">7446 77 0,'-26'0'0,"26"-26"0,0 52 31,0 0-15,0-1-16,0 1 0,0 0 15,26 25-15,-26 0 16,0-25-16,0 25 0,26-25 16,-26 25-16,0-25 15,0 0-15,0-1 0</inkml:trace>
  <inkml:trace contextRef="#ctx0" brushRef="#br0" timeOffset="14302">7651 282 0,'0'26'31,"-25"-26"-15,25 26-16,-26-1 0,0-25 15,1 26-15,-1-26 0,26 26 16,-26-26-16,1 0 15,25 25-15,25-25 32,-25 26-32,26-26 0,0 0 15,-1 26 1,27-1-16,-27 1 16,1 0-16,-1-26 15,-25 25-15,26-25 16</inkml:trace>
  <inkml:trace contextRef="#ctx0" brushRef="#br0" timeOffset="14584">7908 128 0,'0'-25'0,"0"-1"0,0 0 16,0 52 0,0 0-1,0-1 1,0 27-16,0-1 0,0-25 16,0 25-16,0 0 0,0 1 15,0-27-15,0 27 16,25-27-16,-25 1 0,0 0 15,0-1-15,0 1 16,26-26-16</inkml:trace>
  <inkml:trace contextRef="#ctx0" brushRef="#br0" timeOffset="14798">8216 334 0,'-26'0'15,"26"25"1,0 1 0,0 0-16,0-1 15,0 1-15,0 0 0,0-1 16,0 1-16,26 0 0,-26-1 16,0 1-16,0 0 15</inkml:trace>
  <inkml:trace contextRef="#ctx0" brushRef="#br0" timeOffset="14950">8344 154 0,'0'-26'0,"-26"26"15,-25 26 16,25 0-31</inkml:trace>
  <inkml:trace contextRef="#ctx0" brushRef="#br0" timeOffset="15348">8498 359 0,'26'-25'16,"-26"-1"15,-26 26-31,0 0 16,1 0-1,-1 0-15,0 26 0,1-26 16,25 25-16,0 1 15,0 0 1,25-1-16,1 1 16,0 0-16,-1-1 15,1 1-15,0 0 16,-1-26-16,-25 25 0,26 1 16,-26 0-16,-26-1 15,1-25 1,-1 0-16,0 0 0,1 0 15,-1 0-15,0 0 16,26-25-16,-25 25 0,25-26 16</inkml:trace>
  <inkml:trace contextRef="#ctx0" brushRef="#br0" timeOffset="15646">8703 154 0,'26'-26'15,"-1"26"17,-25 26-17,26 0 1,-26-1-16,0 27 0,0-27 16,0 27-16,0-27 15,0 27-15,0-1 0,0 0 16,0-25-16,0 25 15,0-25-15,0 0 0,0-1 16,0 1-16,26-1 0,-1 1 16,1-26-1,0 0-15,-1 0 16,1-26-16,0 26 16,-1-25-16</inkml:trace>
  <inkml:trace contextRef="#ctx0" brushRef="#br0" timeOffset="15814">8831 436 0,'-25'-25'16,"-27"25"-16,27-26 0,-1 26 16,0 0-16,1 0 15,-1 0-15,26-26 0,26 26 16,-1 0-16,1 0 16,0 0-16,-1 0 0,27 0 15,-1-25-15,-25 25 0,25 0 16,-25 0-16</inkml:trace>
  <inkml:trace contextRef="#ctx0" brushRef="#br0" timeOffset="30939">6830 975 0,'-25'0'47,"-1"0"-32,0 0 1,1 0-1,-1 0 1,26 26-16,-26-26 0,1 0 31,50 25 1,1-25-17,0 0 1,-1 0-16,1 26 15,0-26-15,-1 0 0,1 0 16,25 0-16,-25 0 16,-1 0-16,1 0 0,0 0 15,-1 0-15,1 0 16,0 0 0,-52 0 30</inkml:trace>
  <inkml:trace contextRef="#ctx0" brushRef="#br0" timeOffset="31186">6676 1155 0,'0'25'16,"0"1"-16,26-26 47,0 0-47,-1 0 15,1 0 1,25 0-16,-25 0 0,25 26 16,-25-26-16,25 0 0,-25 0 15,25 0-15,-25 25 16,-1-25-16</inkml:trace>
  <inkml:trace contextRef="#ctx0" brushRef="#br0" timeOffset="41578">11782 6825 0,'0'-26'0,"26"26"16,-26-26-16,25 26 0,1-25 16,-26-1-16,26 0 15,-26 1-15,0-1 16,-26 26-16,0-25 16,1 25-16,-27 0 15,27 25-15,-27 1 0,-25 25 16,52-25-1,-1 25-15,0 0 0,1-25 16,25 25-16,0-25 0,0 25 16,0-25-16,0 0 15,25-1-15,1-25 0,0 26 16,-1-26-16,129-51 31,-128 25-31,0 0 16,-1 1-16,1-27 15,-26 27-15,26-1 0,-26-25 16,0 25-16,0 0 0,0 52 47,-26 0-47,26-1 0,0 1 16,0 25-16,0-25 0,0 0 15,26-1-15,-1 1 0,1-26 16,-1 26-16,1-26 15,25 0-15,1 0 0</inkml:trace>
  <inkml:trace contextRef="#ctx0" brushRef="#br0" timeOffset="42092">12321 6722 0,'0'-51'0,"0"0"0,0-1 15,0 27-15,-26-27 16,26 27-16,-26 50 31,26 27-31,0-1 16,0 0-16,0 0 0,0 26 15,-25 0-15,25 0 0,0 0 16,0 0-16,0 0 16,0-25-16,0 25 15,0-26-15,0 0 0,0 1 16,0-1-16,0-26 0,0 1 15,0 0-15,25-26 16,1 0 0,-26-26-16,26 0 15,-26-25-15,25 26 16,-25-27-16,0 1 0,0 0 16,0-1-16,0-25 15,0 26-15,0 0 0,0 25 16,0-25-16,0 25 0,0 0 15,0 1-15,26-1 16,0 26-16,-1 0 16,1 0-16,0 0 15,-1 26-15,-25-1 0,26-25 16,-26 26-16,0 0 0,-26-1 16,26 1-1,-51-26-15,25 26 0,1-26 16,-1 0-16,-25 25 0,25-25 15,0 0 1,26-25-16</inkml:trace>
  <inkml:trace contextRef="#ctx0" brushRef="#br0" timeOffset="42550">12629 6645 0,'51'-51'15,"-25"0"-15,-1-1 0,1 27 16,-1-27-16,1 27 15,0 25-15,-26 25 16,0 1-16,0 25 16,0 1-16,0-1 0,0 26 15,0 0-15,-26 0 0,26 0 16,0 0-16,0 0 16,0 0-16,0-26 0,0 0 15,-26 1-15,26-1 0,0 0 16,0-25-16,0 0 15,0-1-15,26-25 16,-26-25 0,26-1-16,-26 0 15,25-25-15,-25 25 16,0-25-16,0-26 0,26 26 16,-26-1-16,0 1 0,26 0 15,-26-1-15,25 27 16,1-27-16,0 52 15,-1 0-15,1 0 0,0 0 16,-1 26-16,1 0 16,0-1-16,-26 1 0,0 0 15,0 25-15,0-25 16,-26-1-16,0 1 16,-25-26-16,0 0 0,-26 0 15,0 0-15,0 0 16</inkml:trace>
  <inkml:trace contextRef="#ctx0" brushRef="#br0" timeOffset="35859">3726 6850 0,'0'26'0,"0"0"16,0-1-16,25-25 15,-25 26-15,0 0 0,0-1 16,0 1-16,0 0 0,0-1 16,0 1-1,0-52 17,0 1-17,0-1-15,0 0 16,0 1-16,26-27 15,-26 27-15,26-27 0,-26 1 16,0-26-16,25 26 0,-25 0 16,26-26-16,-26 25 15,26-25-15,-1 26 0,1 0 16,-26-1-16,26 27 16,-1-1-16,1 26 0,0 0 15,-1 0-15,1 0 0,-26 26 16,26-1-16,-1 27 15,-25-1-15,26 0 0,-26 1 16,26-1-16,-26 0 16,0 1-16,25-1 0,-25 0 15,0-25-15,0-1 0,0 1 16,0 0-16,26-1 16,-26-50 15,26-1-31,-26-25 15,0-1-15,25 27 16,1-103-16,-26 76 16,25 1-16,1 0 0,0 25 15,-1-25-15,1 51 16,0 0-16,-1 25 16,1 1-16,-26 0 0,26 25 15,-26 26-15,25-26 16,-25 1-16,26 24 0,-26-24 15,0 25-15,26-26 16,-26 0-16,25-25 0,-25 25 16,0-25-16,26 0 15</inkml:trace>
  <inkml:trace contextRef="#ctx0" brushRef="#br0" timeOffset="36371">5034 6825 0,'-25'0'0,"25"-26"32,25 0-32,1 1 15,-26-1-15,0 0 16,26 1-16,-26-1 15,0 1-15,-26 25 16,0 25 0,1-25-16,-1 26 15,0-1-15,1 27 0,-1-27 16,26 1-16,-26 0 16,26-1-16,0 27 0,0-27 15,0 1-15,0 0 16,26-1-1,0-25-15,-1 0 16,1-25-16,0 25 16,-1-26-16,-25 0 15,26 1-15,0-1 0,-1 0 16,-25 1-16,26-1 16,-26 0-16,0 52 15,0 0 1,0-1-16,0 27 15,0-27-15,0 1 0,0 0 16,0-1-16,0 1 16,25 0-16,1-26 15</inkml:trace>
  <inkml:trace contextRef="#ctx0" brushRef="#br0" timeOffset="36710">5496 6748 0,'26'-26'0,"-1"0"0,1 1 16,0-1-16,-1 26 16,-25-25-16,-25 25 15,-1 0 1,0 0 0,1 25-16,-1-25 15,0 26-15,1-26 0,25 25 16,-26-25-16,26 26 0,0 0 15,26-26-15,-26 25 16,25-25-16,1 26 0,0 0 16,-1-1-16,-25 1 15,0 0-15,0-1 16,0 1-16,0 0 16,-25-26-16,25 25 15,-26 1-15,0-26 16,1 0-16,25-26 15,0 1 1</inkml:trace>
  <inkml:trace contextRef="#ctx0" brushRef="#br0" timeOffset="36914">5676 6543 0,'25'-26'0,"1"0"15,0 1-15,-1 25 0,1 0 16,0 0-1,-26 25-15,0 1 16,0 0-16,0 25 0,0 0 16,25-25-16,-25 25 15,0 0-15,26 1 0,-26-27 16,0 27-16,0-27 16,0 27-16,0-27 0,0 1 15</inkml:trace>
  <inkml:trace contextRef="#ctx0" brushRef="#br0" timeOffset="37256">5753 6850 0,'25'0'32,"1"0"-17,0 0-15,-1 0 16,27 0-16,-1-25 0,0 25 15,26-26-15,-26 26 0,1 0 16,-1-26-16,0 26 16,-25-25-16,0-1 0,-1 26 15,-25-26-15,0 1 16,0-1-16,-25 26 16,-1 0-16,0 0 0,1 0 15,-1 0-15,0 26 16,1-1-16,-1 1 0,26 0 15,-26-1-15,26 1 0,0 25 16,0-25-16,0 0 16,0-1-16,26 1 0,0-26 15,-26 26-15,25-26 0,27 0 16</inkml:trace>
  <inkml:trace contextRef="#ctx0" brushRef="#br0" timeOffset="37555">6548 6696 0,'0'-25'16,"26"25"-16,-1 0 31,-25 25-31,26-25 0,0 26 16,-1 0-16,1-1 15,0 27-15,-26-27 0,25 1 16,-25 0-16,0-1 0,0 1 15,-25 0 1,-1-26-16,0 0 16,1 0-16,25-26 15,-26 26-15,26-26 0,0 1 16,26-1-16,-26-25 0,25 25 16,1 0-16,0 1 15,25-1-15,-25 26 0,-1-26 16,1 26-16</inkml:trace>
  <inkml:trace contextRef="#ctx0" brushRef="#br0" timeOffset="37738">7215 6773 0,'0'26'0,"0"0"31,26-26-16,-1 0-15,1 0 0,0-26 16,25 26-16,0 0 0,-25 0 16,25-26-16,1 26 15</inkml:trace>
  <inkml:trace contextRef="#ctx0" brushRef="#br0" timeOffset="37948">7728 6696 0,'26'0'47,"-26"26"-31,0 0 0,25-1-16,-25 1 0,0 25 15,26-25-15,-26 0 16,26-1-16,-26 1 0,25 0 15</inkml:trace>
  <inkml:trace contextRef="#ctx0" brushRef="#br0" timeOffset="38463">7702 6825 0,'-25'0'0,"25"-26"0,-26 0 16,1 1-16,25-27 0,0 27 16,25-26-16,1-1 15,-1 1-15,27 25 0,-1-25 16,0 25-16,26 1 15,0 25-15,0 0 0,-25 25 16,25 1-16,0 25 0,-26 1 16,0-1-16,-25 26 15,0 0-15,-26-26 0,0 26 16,0-26-16,-52 26 16,27-25-16,-27-1 0,-25-25 15,0 25-15,0-25 0,0-1 16,26 1-16,-26-26 15,26 0-15,-1 0 0,27-26 16,-1 26-16</inkml:trace>
  <inkml:trace contextRef="#ctx0" brushRef="#br0" timeOffset="38956">8575 6953 0,'0'-26'32,"25"26"-1,1 0-16,0 0-15,-1 26 16,1-26 0,0 0-16,-1 0 15,1 0-15,0 0 0,-1 0 16,1 0 0,-26-26-16,26 26 0,-26-25 15,0-1 1,0 0-16,-26 26 15,0-25-15,1 25 16,-1 0-16,0 0 16,1 25-16,-1 1 15,26 0 1,0-1-16,-26 1 0,26 0 16,0-1-16,26 1 15,0 0-15,-1-1 16,1-25-16,0 0 0,-1 26 15,27-26-15,-1 0 16</inkml:trace>
  <inkml:trace contextRef="#ctx0" brushRef="#br0" timeOffset="39164">9268 6696 0,'0'-51'15,"0"0"-15,0 0 0,-26 25 16,26-25-16,-26 51 15,26 51 1,0-25-16,0 25 16,0 0-16,26 26 15,-26 0-15,26 51 16,-26-76-16,0-1 16,0-25-16,0 25 0,0-25 15</inkml:trace>
  <inkml:trace contextRef="#ctx0" brushRef="#br0" timeOffset="39891">9216 6876 0,'0'-26'0,"-25"26"0,-1 0 16,52 0 15,-1 0-31,1 0 16,25 0-16,1 0 15,24 0-15,-24 0 0,-1 0 16,0 0-16,1 0 16,-27 0-16,1-25 0,0 25 15,-26-26-15,-26 26 32,0 0-17,1 0 1,-1 26-16,0-1 15,1 1-15,-1 0 16,26-1-16,-26 1 16,26 0-16,0-1 0,0 1 15,0 0 1,26-1-16,0-25 0,-1 0 16,1 0-16,0 0 15,-1 0-15,1 0 0,0 0 16,-1-25-16,1-1 0,-26 0 15,26 1-15,-26-1 16,0 0-16,0 1 0,0-1 16,-26 26-16,26-26 0,-26 26 31,26 26-31,0 0 16,0-1-16,0 1 15,0 0-15,0-1 0,0 1 16,26 0-16,0-26 0,-26 25 15,25-25-15,1 0 16,0 0-16,-1 0 0,1-25 16,0-1-16,-1 0 15,1 1-15,0-1 0,-26-25 16,25 25-16,-25-25 16,0-1-16,0 27 0,0-1 15,0 0-15,-25 1 0,-1 50 31,26 52-31,0-25 16,0-1-16,0 0 0,0 1 16,0-1-16,26-25 15,-26 25-15,25-25 0,1-1 16,0-25-16,-1 0 0</inkml:trace>
  <inkml:trace contextRef="#ctx0" brushRef="#br0" timeOffset="40057">10191 6363 0,'-25'-26'0,"-1"26"0,0 0 16,1 0 0,-1 26-16,26 0 15,0-1 1</inkml:trace>
  <inkml:trace contextRef="#ctx0" brushRef="#br0" timeOffset="40388">10396 6414 0,'-25'0'0,"25"26"15,0 0 1,-26-1-16,26 1 16,0 0-16,0-1 0,0 103 15,0-76 1,0 25-16,0-26 0,0 26 16,0-26-16,0 1 0,0-1 15,26-25-15,-1-1 16,1 1-16,0 0 0,-1-26 15,1 0-15,25 0 16,1-26-16,-1 0 0,-25 1 16,25-1-16,0 0 0,-25 1 15,0-1-15,-1 0 16,-25 1-16,0-1 0</inkml:trace>
  <inkml:trace contextRef="#ctx0" brushRef="#br0" timeOffset="40831">10961 6825 0,'0'-26'16,"0"0"-1,0 1-15,0-1 16,-26 0-16,26 1 0,-25 25 16,25-26-16,-26 26 15,0 0-15,1 0 16,-1 26-16,0-26 16,26 25-16,0 1 0,0 0 15,0-1-15,26 1 16,0 0-16,25-1 15,-25 1-15,25 0 0,0-1 16,-25 1-16,25 0 16,-25-26-16,-1 25 0,1-25 15,-26 26-15,-26-26 16,1 26-16,-1-26 16,1 0-16,-1 0 0,0 0 15,1 0-15,-1 0 16,0-26-16,26 0 15,26 1-15,-26-1 16</inkml:trace>
  <inkml:trace contextRef="#ctx0" brushRef="#br0" timeOffset="41000">11064 6825 0,'25'-26'15,"1"0"-15,-26 1 16,-26 25 0,1 0-16,-27 25 15,27 1-15,-27 25 16,27-25-16,-27 0 0,27 25 15,-1-25-15,0 25 0,26-25 16,-25-1-16,25 1 16,0 0-16,0-1 0,0 1 15,25 0-15</inkml:trace>
  <inkml:trace contextRef="#ctx0" brushRef="#br0" timeOffset="49887">801 9185 0,'0'-25'0,"0"-1"15,0 0 1,0 1 0,26 25-1,-26 25 32,0 1-47,0 0 16,0-1-16,0 26 15,0 1-15,-26 25 0,26 0 16,0 25-16,-26 1 0,26 0 16,-25 25-16,25-25 15,-26 25-15,26-26 0,-26 1 16,26 25-16,0-25 15,-25 0-15,25-1 0,0 1 16,0 25-16,25-25 0,-25-1 16,26 27-16,-26-27 15,0 1-15,0 25 0,0-25 16,0-1-16,0 1 16,0 0-16,-26-1 0,26 1 15,-25 0-15,-1-1 0,26-25 16,-26 0-16,26 26 15,-25-26-15,25 0 0,0-26 16,-26 26-16,26-26 16,0 1-16,0-1 0,0 0 15,0 1-15,0-27 0,0 1 16,26 0-16,-26-1 16,0 1-16,25-26 15,1 0 16,0-26-15,-1 26 0,1-25-16,25 25 15,-25 0-15,0-26 16,25 26-16,0 0 0,26-26 16,0 26-16,0 0 0,26-25 15,25 25-15,0 0 16,52 0-16,-1 0 0,52 0 15,0-26-15,51 26 16,26 0-16,0 26 0,51-26 16,-25 25-16,25 1 0,0 0 15,1-1-15,-1 1 16,0-1-16,0 1 0,0 25 16,-25-25-16,-1 25 15,27-25-15,-53 25 0,27-25 16,-52 25-16,-25-25 0,-1 0 15,-50-1-15,-27 1 16,-51-26-16,26 0 0,-51 0 16,0 0-16,-26 0 15,25 0-15,-25 0 0,0 0 16,0 0-16,0 0 0,0-26 16,-26 26-16,1 0 15,-1 0-15,-25-25 0,-1 25 16,1 0-16,0-26 15,-26 0-15,0 1 16,0-1-16,0 0 16,0 1-1,-26 25 1,26-26-16,-26 26 16,1-26-16,-1 26 15,0-25-15,26-1 16,-25 26-16,-1-26 15,26 1-15,-26-1 0,1 0 16,25-25-16,-26 0 16,26 0-16,-26-26 0,26 0 15,-25-26-15,25 0 0,0-25 16,25 0-16,-25 0 16,26-26-16,0 25 0,25-25 15,-25 26-15,25-26 16,0 0-16,-25 26 0,25 0 15,1-1-15,-1 1 0,0 25 16,-25 1-16,0-1 16,-1 26-16,1 0 0,0 0 15,-26 0-15,0 0 0,0 26 16,0 0-16,0-26 16,-26 25-16,26 27 0,-26-27 15,1 1-15,25 25 16,-26-25-16,26 26 0,-26-1 15,26-25-15,-25 51 0,25-26 16,0 0-16,-26 26 16,26-25-16,-26 25 31,26-26 0,-25 26-15,-1 0-1,0 0 1,1 0-16,-1 0 0,0 0 16,-25 0-16,0 0 15,-1 0-15,1 0 0,-26-26 16,0 26-16,-25 0 0,25-25 16,-52-1-16,1 0 15,0 1-15,-26-1 0,-26 0 16,1 26-16,-27-25 0,1-1 15,-26 0-15,0 1 16,0-1-16,-25 0 0,25 1 16,-26-1-16,-25 0 15,26 1-15,-1-1 0,-25 26 16,-231-51 0,256 51-16,0 0 0,1-26 15,25 26-15,0 0 0,26 0 16,0 0-16,-1-26 15,1 26-15,26 0 0,-1 0 16,26 0-16,-26 0 0,26-25 16,26 25-16,0 0 15,0 0-15,-1 0 0,27 0 16,-1 0-16,0 0 0,26 0 16,-25 0-16,25 0 15,0 0-15,0 0 0,0 0 16,0 0-16,0 0 15,26 0-15,-26 0 16,25 0-16,1 0 0,25 0 16,-25 0-16,25 0 0,-25 0 15,26 0-15,-1 0 0,0 0 16,-25 0-16,25 0 16,1 25-16,-27-25 0,27 0 15,-27 0-15,27 0 0,-1 0 16,0 0-16,1 0 15,-1 0 1,52 0 15,25 0-15,-25 0-16</inkml:trace>
  <inkml:trace contextRef="#ctx0" brushRef="#br0" timeOffset="50824">4265 9339 0,'25'0'16,"-25"-26"-16,26 26 31,-26 26 0,0 0-31,0-1 0,0 1 16,0 51-16,0-26 0,0 26 16,0 26-16,0 0 15,-26-1-15,26 26 0,0-25 16,-25 0-16,25 25 15,0-25-15,0-1 0,0 1 16,0 0-16,0-1 0,0 1 16,0-1-16,0 1 15,0 0-15,0-26 0,-26 25 16,26 1-16,-26-26 16,26 0-16,0 25 0,0-25 15,0 0-15,0-25 0,-25 25 16,25 0-16,0-26 15,0 0-15,0 1 0,0-1 16,-26 0-16,26 1 16,0-27-16,0 26 0,0-25 15,0 0-15,0-1 0,0 1 16,26 0-16,-26-1 16,0 1-16,0 0 0,0-1 15,0 1-15,0 0 0,25-1 16,-25 1-1,0 0-15,0-1 0,0 1 16,26-26 0,-26 26-1,0-1 1,0 1 0,0 0-1,0-1 1,0 1-16,-26-26 0,26 26 15,0-1-15,-25 1 0,25 0 16,-26-1 0,26 1-1,-26 0 1,26-1 0,-25 1-1,25-1-15,-26-25 16,0-25-1,1-1-15</inkml:trace>
  <inkml:trace contextRef="#ctx0" brushRef="#br0" timeOffset="51794">801 10134 0,'26'0'0,"-1"0"0,27 0 15,-27 0-15,52 0 16,-26 0-16,26 0 0,0 0 15,26 0-15,0 0 16,-1 0-16,27 26 0,-27-26 16,26 0-16,1 0 0,-1 0 15,0 0-15,26 0 16,-25 0-16,24 0 0,-24 0 16,25 0-16,77 0 15,-103 26-15,-25-26 16,-1 0-16,1 0 0,-26 0 15,0 0-15,0 0 16,0 0-16,-26 0 0,0 0 16,1 0-16,-27 0 15,1-26-15,0 26 0,-52-26 32,0 26-32,1-25 15,-1 25-15</inkml:trace>
  <inkml:trace contextRef="#ctx0" brushRef="#br0" timeOffset="52233">3854 9673 0,'-26'0'15,"1"0"-15,25-26 16,-26 26 0,26 26-1,-26-26-15,26 25 16,-25-25-16,25 26 0,-26-26 15,26 26-15,0-1 0,-26-25 16,26 26-16,0 0 16,26-26-16,0 25 15,-1-25-15,1 0 0,0 0 16,25 0-16,-25 0 16,-1 0-16,1 0 0,0-25 15,-1-1-15,1 26 16,-26-26-16,0 1 0,0-1 15,0 0-15,0 1 16,-26 25 0,1 0-16</inkml:trace>
  <inkml:trace contextRef="#ctx0" brushRef="#br0" timeOffset="52455">3982 9878 0,'26'26'31,"0"-1"-15,-1 1-1,1 0-15,-26-1 0,51 1 16,-25 25-16,0-25 0,-1-1 15,-25 1-15,26 0 16</inkml:trace>
  <inkml:trace contextRef="#ctx0" brushRef="#br0" timeOffset="53048">1930 10545 0,'-26'0'0,"52"0"31,-1 0-16,1 0-15,25 0 16,26 0-16,0 0 0,0 0 16,26 0-16,0 0 0,-1 0 15,26 0-15,-25 0 16,-26 0-16,0 0 0,0 0 16,-51 0-16,25 0 0</inkml:trace>
  <inkml:trace contextRef="#ctx0" brushRef="#br0" timeOffset="53366">1725 11109 0,'25'0'15,"-25"26"-15,26-26 0,25 0 16,-25 0-16,25-26 0,0 26 16,1 0-16,25-25 15,0 25-15,0 0 0,0 0 16,25 0-16,-25 0 15,0 0-15,0 0 0,-26 0 16,1 25-16,25-25 16,-52 26-16</inkml:trace>
  <inkml:trace contextRef="#ctx0" brushRef="#br0" timeOffset="53702">1571 11982 0,'25'0'0,"1"25"16,0-25-16,25 0 16,-25 0-16,25 0 0,26 0 15,-26-25-15,26 25 0,0 0 16,0-26-16,26 26 16,-26 0-16,25 0 0,-25 0 15,0 0-15,0 0 16,-26 0-16,1 0 0,-27 26 15,27-26-15</inkml:trace>
  <inkml:trace contextRef="#ctx0" brushRef="#br0" timeOffset="54005">1571 12649 0,'0'25'0,"0"1"0,25-26 16,1 26-16,25-26 0,-25 0 16,25 0-16,0 0 0,1 0 15,-1 0-15,0 0 16,1 0-16,25 0 0,-26 0 15,0 0-15,1 0 16,-1 0-16,-25 0 0,25 0 16,0 0-16,-25 0 15,0 0-15,-1 0 0,1 0 16</inkml:trace>
  <inkml:trace contextRef="#ctx0" brushRef="#br0" timeOffset="55622">1417 11546 0,'0'-26'16,"0"52"31,0-1-31,0 1-16,0 0 15,0 25-15,0-25 0,0 25 16,0 0-16,0-25 0,0 25 15,0 0-15,-26 1 16,26-27-16,0 1 0,0 0 16,0-1-16,0 1 15,0 0-15,0-1 16,26-25-16,-26 26 16,25-26-16,1 0 15,0 0-15,25 26 0,0-26 16,1 0-16,25 0 15,-1 0-15,27 0 0,0 0 16,-1 0-16,27 0 0,-1 0 16,26 0-16,-26 0 15,26 0-15,-26 0 0,1 0 16,-27 0-16,1 0 0,0 0 16,-26 0-16,-1 0 15,-24 0-15,-27 0 0,1 0 16,0 0-16,-52 0 31,0 0-15,1-26-1,-1 26-15,26-26 16,-26 1 0,26-1-16,0 0 0,0 1 15,0-27-15,0 27 0,0-27 16,0 1-16,0 0 15,0-1-15,0 1 0,0 0 16,0 0-16,26 25 16,-26 0-16,0 1 0,0-1 15,0 0-15,-26 26 0,1 0 16,-1 0 0,-25 0-1,25 0-15,-25 26 16,25-26-16,-25 0 0,-26 0 15,26 26-15,-26-26 0,0 0 16,-26 0-16,0 0 16,1 0-16,-26 0 0,25 0 15,-25 0-15,-1 0 16,-127 0-16,153 0 16,1 0-16,25 0 0,0 0 15,25 0-15,27 25 16,-27-25-16,27 26 15,25 0 1,25-26 0,1 0-1</inkml:trace>
  <inkml:trace contextRef="#ctx0" brushRef="#br0" timeOffset="56735">3520 11879 0,'26'0'63,"25"0"-48,1 0-15,-1 0 16,0 0-16,26 0 0,26 0 15,-26 0-15,26 0 0,-26 0 16,25 0-16,-25 0 16,0 0-16,-26 0 0,1 0 15,-1 0-15,-25 0 16,-1 0-16,-25-26 31,-25 1-15,25-1-1,0 0 1,0 1 0,0-1-16,25 1 0,-25-1 15,26 0-15,-26-25 16,0 25-16,26-25 0,-26-26 16,25 26-16,-25-26 0,26 0 15,-26 25-15,0-25 16,26 0-16,-26 0 0,25 0 15,-25 1-15,26-1 16,-26 25-16,0 1 0,26 0 16,-26-1-16,0 27 0,0-27 15,0 27-15,0-1 16,0 0-16,0 1 16,0-1-16,0 0 15,0 1 1,0-1-1,-26 26 1,26-26 0,26 26 109,-1 26-110,1-26-15,0 0 0,25 0 16,-25 0-16,25 0 16,-25 26-16,25-26 0,-26 0 15,1 0-15,0 0 0,-1 0 16,-25-26 15</inkml:trace>
  <inkml:trace contextRef="#ctx0" brushRef="#br0" timeOffset="57054">5162 10134 0,'26'26'78,"0"-26"-62,-1 26-16,1-26 15,0 25-15,-1-25 0,1 26 16,0 0-16,-1-26 16,1 25-16,-26 1 0,0 0 15,0-1 1,-26 1-16,1-26 16,-1 26-16,-25-26 0,25 0 15,-25 25-15,25-25 16,0 26-16</inkml:trace>
  <inkml:trace contextRef="#ctx0" brushRef="#br0" timeOffset="58148">5932 9981 0,'0'-26'31,"0"52"32,0 25-63,0-26 15,0 27-15,0-27 16,0 27-16,0-1 0,0 0 15,0 1-15,0-1 16,0 0-16,0-25 0,0 25 16,0-25-16,0 25 15,0-25-15,0 25 0,0-25 16,0 25-16,0-25 0,0 25 16,0-25-16,0-1 15,-25 27-15,25-27 0,0 1 16,0 0-16,-26-1 15,26 1 1,0 0-16,0-1 16,0 1-1,0 0-15,0-52 32</inkml:trace>
  <inkml:trace contextRef="#ctx0" brushRef="#br0" timeOffset="59429">5932 10006 0,'26'0'16,"-26"-25"-16,26 25 31,-1 0-15,1 0-1,-1 0-15,27 0 16,-1 0-16,26 0 0,26 25 15,-1-25-15,27 0 0,-1 26 16,0-26-16,0 0 16,26 25-16,-25-25 0,-27 0 15,1 26-15,0-26 16,-26 0-16,-1 26 0,1-26 16,-25 0-16,-1 25 0,0-25 15,-25 0-15,25 26 16,1-26-16,-1 0 0,0 0 15,1 0-15,-1 26 16,0-26-16,1 0 0,25 0 16,-26 0-16,0 25 15,26-25-15,-26 0 0,1 0 16,-1 0-16,-25 26 0,25-26 16,0 0-16,1 0 15,-27 26-15,27-26 0,-1 0 16,-25 0-16,25 0 0,-25 25 15,25-25-15,-25 0 16,-1 0-16,1 0 16,-26 26-16,26-26 15,-26 26 17,0-1-17,25-25 1,-25 26-16,0 0 15,0-1-15,0 1 16,0 0-16,0-1 0,0 1 16,0 25-16,0-25 15,0 25-15,0 1 0,0-27 16,0 27-16,0-1 16,0 0-16,0 0 0,0 1 15,0-1-15,0-25 0,0 25 16,0 0-16,-25-25 15,25 25-15,0-25 0,0 0 16,0-1-16,0 1 0,0 0 16,0-1-16,0 1 15,0 0-15,-26-26 32,26 25-32,-26-25 15,1-25-15,-1 25 16,-25 0-16,-1-26 15,27 26-15,-52 0 0,0-26 16,0 26-16,0-25 16,-26 25-16,0-26 0,1 0 15,-1 26-15,-25-25 16,25-1-16,1 26 0,-27-26 16,27 26-16,-1-25 0,1 25 15,-1-26-15,-25 26 16,25 0-16,0-26 0,1 26 15,-1 0-15,26-25 0,-25 25 16,25 0-16,-26-26 16,26 26-16,0 0 0,0-26 15,0 26-15,0-25 16,-26 25-16,52-26 16,25 26-16,-25 0 0,26 0 15,-1 0-15,0-26 16,1 26-16,-1 0 0,-25 0 15,25 0 1,0 0-16,1 0 0,-1 0 16,-25 0-16,25 0 0,0 0 15,1 0-15,-1 0 16,0 0-16,26 26 16</inkml:trace>
  <inkml:trace contextRef="#ctx0" brushRef="#br0" timeOffset="60030">5034 11443 0,'0'26'15,"-25"-26"-15,-1 0 16,0 0-1,52 0 17,0 0-32,-1 0 0,27 0 15,-1 25-15,26-25 0,0 0 16,25 0-16,27 26 16,-1-26-16,0 26 0,26-26 15,0 25-15,26 1 0,-1-26 16,1 26-16,25-1 15,-25 1-15,-1 0 0,1-1 16,0-25-16,-1 26 16,1-1-16,-26 1 0,25 0 15,-25-26-15,0 25 0,0 1 16,-26-26-16,1 26 16,-1-26-16,-25 25 0,-1-25 15,-25 0-15,0 0 16,51 26-16,-102-26 15,25 0-15,-25 0 0,0 0 16,-52 0 47,26 26-63</inkml:trace>
  <inkml:trace contextRef="#ctx0" brushRef="#br0" timeOffset="60848">5265 12546 0,'0'26'15,"-26"-26"-15,26 25 32,26-25-17,0 0 1,-1 0-16,1 0 0,25 0 15,1 0-15,-1 0 0,26 0 16,0 0-16,0 26 16,26-26-16,25 0 0,26 0 15,0 26-15,25-26 0,1 25 16,25 1-16,0 0 16,1-1-16,-1 1 0,26 0 15,-26-1-15,0 1 16,-25 0-16,0-1 0,-1-25 15,1 26-15,-26 0 16,0-26-16,0 25 0,-26-25 16,-26 26-16,1-26 0,0 0 15,-26 0-15,-26 26 16,0-26-16,-25 0 0,0 0 16,-1 0-16,-50-26 31,-1 26-16,0 0 1,1 0-16,-1 0 0,0 0 16</inkml:trace>
  <inkml:trace contextRef="#ctx0" brushRef="#br0" timeOffset="61452">7933 13162 0,'26'0'47,"-26"26"-47,0-1 15,26 1-15,-26 0 16,0-1-16,0 1 16,0 25-16,0-25 0,0 25 15,0-25-15,0 25 0,0-25 16,0-1-16,0 1 16,0 0-16,0-1 0,0 1 15,0-52 16</inkml:trace>
  <inkml:trace contextRef="#ctx0" brushRef="#br0" timeOffset="61824">8010 13136 0,'0'-25'0,"26"25"31,0 0-15,25 0-16,-25 0 0,25 0 15,26 0-15,0 25 16,26-25-16,-1 26 0,26-26 16,26 26-16,26-1 15,-26 1-15,26 0 0,-1-26 16,1 25-16,-26-25 0,0 26 15,0-26-15,-26 26 16,-26-26-16,1 0 0,-26 0 16,0 0-16,-26 0 15,-25 0-15,0 0 0,-52 0 32,0 0-17,1 0-15,-1 0 0,0 0 16,1 0-1</inkml:trace>
  <inkml:trace contextRef="#ctx0" brushRef="#br0" timeOffset="64257">7600 8005 0,'0'26'0,"0"25"16,0 0-16,0 26 0,0-25 15,0 24-15,0 1 16,0 0-16,0 0 0,0-25 16,0 25-16,0 0 15,0-26-15,0 0 0,0 1 16,0-1-16,0 0 0,0-25 15,-26 25-15,26-25 16,0 0-16,0-1 16,-25-25-1,25-25 1,0-1-16</inkml:trace>
  <inkml:trace contextRef="#ctx0" brushRef="#br0" timeOffset="64543">7292 8877 0,'-26'0'0,"26"26"16,26 0 15,0-1-15,-1 1-16,-25 0 0,26-26 15,-26 25-15,26 1 0,-26 0 16,0-1-16,25-25 16,-25 26-16,0 0 15</inkml:trace>
  <inkml:trace contextRef="#ctx0" brushRef="#br0" timeOffset="64859">7856 8954 0,'-25'0'31,"-1"0"-31,-25 0 15,25 26-15,0-26 0,1 26 16,-1-26 0,1 25-16,25 1 0,0 0 15,0-1 1,-26 1-16,26 0 16,0-1-16,-26 1 15,1-1 1,-1-25-16,0 26 15,52-26 17</inkml:trace>
  <inkml:trace contextRef="#ctx0" brushRef="#br0" timeOffset="240321">20839 6209 0,'0'26'63,"0"-1"-63,0 27 15,0-27 1,0 1-16,0 25 0,25-25 16,-25 25-16,26-25 0,0 0 15,-1-1-15,27 1 16,-1 0-16,-25-26 0,-1 0 15,27 0-15</inkml:trace>
  <inkml:trace contextRef="#ctx0" brushRef="#br0" timeOffset="240501">20659 5927 0,'26'0'47,"-1"0"-47,1 0 0</inkml:trace>
  <inkml:trace contextRef="#ctx0" brushRef="#br0" timeOffset="240786">21095 5978 0,'26'26'15,"0"-26"1,-1 25-1,1 1-15,0 0 0,-1-1 16,1 1-16,-1 25 0,27 1 16,-27-1-16,1 0 15,0 26-15,-26-25 0,25-27 16,-25 27-16,26-27 16,-26 1-16,0 0 0,0-1 15</inkml:trace>
  <inkml:trace contextRef="#ctx0" brushRef="#br0" timeOffset="241618">21377 6543 0,'-25'-26'0,"-1"26"15,0 0-15,1-26 0,-1 26 16,52 0 15,-1-25-15,1 25-16,25 0 0,1-26 15,-1 26-15,0-26 0,1 26 16,-1-25-16,-25 25 16,25-26-16,-25 0 0,-1 1 15,-25-1-15,0 0 16,0 1-16,-25 25 16,25-26-16,-26 26 0,26-26 15,-26 26-15,1 26 16,25 0-16,0-1 15,0 1-15,0 0 0,0-1 16,0 1-16,0 25 16,25-25-16,1 0 0,0-1 15,-1-25-15,1 26 16,0-26-16,25 0 0,-25 0 16,-1-26-16,1 26 15,-26-25-15,26-1 0,-26 0 16,0 1-16,0-1 0,0 0 15,0 1-15,0-27 16,0 27-16,-26-1 0,26 0 16,0 52-1,0 0 1,0-1-16,0 1 16,26 0-16,-26-1 15,0 1-15,0 0 0,25-1 16,-25 1-16,26-26 31,-26-26-31,26 26 0,-26-25 16,25-1-16,-25 0 15,26 1-15,-26-1 0,25 0 16,1 1-16,-26-1 16,0 0-16,26 1 0,-1 25 15,-25 25 1,0 1-1,26 0-15,-26-1 16,26-25 0,-26 26-16,25-26 15,1 0 1,0 0 0,-1 0-1,-25 26-15,0-1 0,26 1 16,0 0-1,-26-1-15,25-25 0,1 0 32,-26-25-32,26 25 15,-26-26-15</inkml:trace>
  <inkml:trace contextRef="#ctx0" brushRef="#br0" timeOffset="241989">22686 6183 0,'51'-25'16,"-51"-1"0,26 0-16,-52 26 47,1 0-32,-1 26-15,0 0 16,26-1-16,-25-25 0,25 26 15,0 0-15,0-1 0,0 1 16,25-26-16,-25 26 16,26-26-16,0 25 0,-1-25 15,1 0-15,0-25 16,-1 25-16,-25-26 16,26 26-16,-26-26 0,0 1 15,0-1-15,0 0 16,0 1-16,-26 25 0,1-26 15,25 0-15,-26 26 16,0 0-16,1 26 16,25 0-16,-26-26 15,26 25-15</inkml:trace>
  <inkml:trace contextRef="#ctx0" brushRef="#br0" timeOffset="244978">21095 7261 0,'0'-26'0,"26"26"0,0 0 16,-26 26 15,0 0-15,0-1-1,0 1-15,0 0 0,0-1 16,0 1-16,25 0 0,-25-1 16,0 1-16,26-1 15,-26 1-15,0 0 16,0-1 187,0 1-187,0 0-1,26-26 1,-26 25-16,0-50 109,0-1-93,25 0 0,-25 1-16,26-1 15,-1 0 1,-25 1-16,26-1 0,0 1 15,-1-27-15,-25 27 0,26-1 16,0 26-16,-1-26 16,1 1-16,0 25 15,-1 0-15,-25 25 16,26 1-16,-26 25 16,0-25-1,26 0-15,-26-1 0,0 1 16,0-1-16,0 1 15,25 0-15,-25-1 0,26-25 16,0 0 0</inkml:trace>
  <inkml:trace contextRef="#ctx0" brushRef="#br0" timeOffset="245440">21968 7364 0,'0'-26'31,"25"26"-31,-25-26 16,0 1-1,0-1-15,0 0 16,0 1-16,0-1 16,0 0-1,-25 26-15,-1 0 16,26 26-16,-26-26 15,1 26-15,25-1 0,-26-25 16,26 26-16,-26 0 0,26 25 16,0-25-16,0-1 15,0 1-15,0 0 16,26-1 0,0-25-16,-1 0 15,1 0-15,-26-25 0,26 25 16,-1-26-16,-25 0 15,26 1-15,-26-1 0,26 0 16,-1 1 0,-25-1-16,26 26 15,-26 26 1,0-1-16,0 1 16,0 0-16,0-1 15,25 1-15,-25 0 16,26-26-16</inkml:trace>
  <inkml:trace contextRef="#ctx0" brushRef="#br0" timeOffset="246203">22327 7261 0,'0'-26'0,"0"-25"16,0 25-16,-26 1 15,26-1 1,-26 26-16,26 26 15,0-1-15,0 1 16,0 0-16,0-1 0,26 1 16,-26 0-16,0-1 0,0 1 15,0 0-15,0-1 16,0 1-16,0-52 31,26 1-15,-26-1-16,25 0 15,1 1-15,-26-1 16,51-25-16,-51 25 16,26 0-16,0 26 15,-1 0 1,-25 26-16,0 0 0,0-1 16,0 1-16,0 0 15,0-1-15,0 1 0,26 0 16,-26-1-1,0-50 1,26-1 0,-26 0-1,25 1-15,-25-1 0,26 0 16,0 1-16,-26-1 0,25 0 16,1 1-16,-26-1 15,26 26-15,-1 0 16,1 0-1,-26 26-15,26-1 16,-26 1-16,25 0 16,-25-1-1,26-25-15,0 0 16,-1 0 0,1 0-16,-1-25 15,1 25-15,-26-26 0,26 0 16,-1 1-16,-25-1 15,0-25-15,26 25 0,-26 0 16,-26 1 0,1 25-16,-1 0 15,26 25-15,-26 1 0,1 0 16,25-1-16,0 27 16,0-27-16,0 27 0,25-27 15,1 1-15,0 0 16,-1-1-16,1 1 0,0-26 15,-1 0-15,1 0 0</inkml:trace>
  <inkml:trace contextRef="#ctx0" brushRef="#br0" timeOffset="247042">21660 8544 0,'0'-26'16,"0"0"-16,0 1 0,0-1 15,0 0-15,25 1 0,-25-1 16,-25 26-1,-1 26-15,0-1 16,1 1-16,-27 25 0,27 1 16,-27-27-16,27 27 15,-1-1-15,26 0 0,-26 1 16,26-27-16,0 27 16,26-27-16,0 1 15,-1-26-15,1 0 16,0 0-16,-1 0 0,1-26 15,25 1-15,-25-1 0,0 0 16,-1-25-16,-25 0 16,26 25-16,0-25 0,-26-1 15,0 1-15,0 25 0,0 1 16,0-1-16,0 0 16,-26 26-16,0 0 15,26 26 1,0 0-16,-25-1 0,25 1 15,0 25-15,25-25 0,-25 25 16,26 1-16,0-27 16,-1 27-16,1-27 0,0 1 15,-1 0-15,1-1 0,0 1 16,-1-26 0</inkml:trace>
  <inkml:trace contextRef="#ctx0" brushRef="#br0" timeOffset="247314">22019 8133 0,'0'-25'0,"0"50"31,-26-25-15,26 26-16,0 0 0,0-1 16,0 27-16,0-27 15,0 1-15,0 25 0,0-25 16,0-1-16,0 27 0,0-27 16,26 1-16,-26 0 15,0-1-15,26-25 16</inkml:trace>
  <inkml:trace contextRef="#ctx0" brushRef="#br0" timeOffset="248148">22045 8441 0,'-26'0'16,"26"-26"-16,-26 26 16,1 0-16,-1 0 15,52-25 16,-1 25-15,1-26-16,25 26 16,-25-26-16,-1 26 0,27-25 15,-27-1-15,1 26 0,0-25 16,-1 25-16,-25-26 16,-25 26 15,25 26-16,0-1-15,0 1 16,0-1 0,0 1-16,0 0 0,0-1 15,0 1-15,25-26 16,-25 26-16,26-1 0,0-25 16,-1 0-16,1 0 15,0 0 1,-26-25-16,25 25 0,-25-26 15,26 0-15,0 1 0,-26-1 16,25 0-16,1 1 16,-26-1-16,26 26 31,-1 0 47,1 0-62,0 0-16,-26-25 0,25 25 15,1-26 1,-26 52 31,0-1-47,0 1 0,0 25 15,0-25-15,0 25 16,0 26-16,0 0 0,0-26 16,26 52-16,-26-26 15,0 0-15,0 0 0,25 0 16,-25 0-16,0-26 0,0 0 16,0 1-16,-25-27 15,-1-25-15,0 0 16,1-25-1,25-27-15,-26 1 0,26 0 16,0 0-16,0-1 0,0 1 16,0 0-16,26-1 15,-1 27-15,1-27 0,0 27 16,-26-1-16,25 0 0,1 26 16</inkml:trace>
  <inkml:trace contextRef="#ctx0" brushRef="#br0" timeOffset="249274">21454 10057 0,'26'26'15,"-26"0"1,26-26-16,-1 51 16,-25-25-16,26-1 0,0 27 15,-26-1-15,0-25 16,25 25-16,-25 0 0,26-25 15,-26 25-15,26-25 16,-26 0-16,0-1 0,25 1 16,1-26-1,-26-26 1,0 1-16,0-27 0,0 27 16,0-27-16,-26 1 15,26-26-15,-25 26 0,-1-1 16,26 1-16,-26 0 0,1-1 15,25 1-15,-26 0 16,26 25-16,-26-25 0,26 25 16,0-25-16,0 25 15,26 1-15,0 25 0,-26-26 16,25 26-16,1 0 0,0 0 16,25 0-16,-25 0 15,25 26-15,-25-26 0,25 25 16,-25 1-16,-1 0 15,1-1-15,-26 1 0,26 0 16,-26-1-16,0 1 0,-26 0 16,26-1-16,-26 1 15,1-1-15,-1 1 0,0-26 16,1 26-16,-1-26 16,26-26-1,0 0-15,26 1 16,-1-1-16,1 1 15,-26-1-15,26 0 0,-1 26 16,1-25-16,0 25 16,-1 0-16,1 0 0,0 0 15,-1 25-15,-25 1 0,26 0 16,-1-1-16,1 1 16,0-1-16,-26 1 0,25 0 15,1-26-15,-26 25 16,26 1-16,-26 0 15,0-1 1,0-50 0,-26-1-1,26 0-15,0 1 16,0-27-16,0 27 16,26-1-16,-26 1 0,25-1 15,1 0-15,0 26 16,-1-25-16,1 25 15,0 0-15,-26 25 0,25-25 16,1 26-16,0 0 16,-26 25-16,25-26 0,-25 1 15,26 0-15,-26-1 16,0 1-16</inkml:trace>
  <inkml:trace contextRef="#ctx0" brushRef="#br0" timeOffset="249436">22506 9544 0,'-25'0'0,"25"26"16,0 0-1,0-1-15,25 1 16,-25 0-16,26-1 0</inkml:trace>
  <inkml:trace contextRef="#ctx0" brushRef="#br0" timeOffset="249712">22840 9775 0,'26'0'0,"-1"-25"15,1 25-15,-52 0 16,26 25-1,-25-25-15,-1 26 16,0 0-16,1-26 0,-1 25 16,0 1-16,1 0 15,-1-1-15,26 1 0,0 0 16,0-1-16,0 1 16,0-1-16,26-25 0,-26 26 15,25-26-15,1 26 0,0-26 16,-1 0-1,1-26-15,0 26 0,-1-26 16,1 1-16</inkml:trace>
  <inkml:trace contextRef="#ctx0" brushRef="#br0" timeOffset="250083">23096 9801 0,'26'0'16,"-26"-26"-16,26 26 31,-26 26-31,0 0 15,0-1 1,25-25 0,1 0-1,0 0-15,-1-25 0,1 25 16,0-26-16,-1 26 16,1-26-16,0 1 0,-1-1 15,-25 0-15,26 1 16,-26-1-16,0 0 0,0 1 15,-26-1-15,1 0 0,-1 1 16,0 25-16,1 0 16,-1 0-16,0 25 0,1 1 15,-1 0-15,-25-1 16,25 27-16,26-1 0,-26 26 16,26-26-16,0 1 0,0-27 15,26 27-15,0-27 16,-1 1-16,27-26 0,-1-26 15,0 1-15,1-27 16,25 1-16</inkml:trace>
  <inkml:trace contextRef="#ctx0" brushRef="#br0" timeOffset="250959">23327 6312 0,'0'-52'0,"0"27"0,0-1 16,26-25-16,-26 25 0,26 0 16,-1 1-16,27-1 15,-1 0-15,0 1 0,26-1 16,-25 26-16,25 0 15,-1 0-15,1 26 0,0-1 16,-25 1-16,-1 25 0,0 1 16,-25-1-16,0 0 15,-26 26-15,-26-25 0,0 25 16,1-26-16,-1 26 16,-25-26-16,-1 0 0,1 1 15,0-1-15,25 0 0,-25 1 16,25 25-16,-25-26 15,25 0-15,26 1 0,0-1 16,0 0-16,0 26 16,26-25-16,0-1 0,-1 0 15,1 0-15,25 1 16,-25-1-16,-1-25 0,27 25 16,-27-25-16,1 25 0,0-51 15,-1 26-15,1-1 16,0 1-16,-26 0 15,0-1-15,0 1 0,-26 25 16,26-25-16,-26 25 16,1 1-16,-1 25 0,0-26 15,1 0-15,-1 26 16,0-26-16,1 26 0,25-25 16,-26-1-16,26 26 0,0-26 15,0 1-15,0-1 16,26 26-16,-26-26 0,25 26 15,1-25-15,-26 25 16,26-1-16,-1 1 0,1 26 16,0-26-16,-1 0 0,-25 0 15,26 0-15,-26 0 16,0 0-16,0-26 0,0 1 16,0-1-16,-26 0 0,1-25 15,-1 25-15,0-25 16,1-1-16,-1 1 0,0 0 15,-25-26-15,0 0 16,25 0-16</inkml:trace>
  <inkml:trace contextRef="#ctx0" brushRef="#br0" timeOffset="214927">14784 795 0,'25'0'16,"-25"-25"-1,0-1 1,26 0 0,-26 1-16,0-1 31,0 52 16,0-1-32,0 1-15,0 25 0,0-25 16,0 25-16,0 26 16,26-25-16,-26-1 0,25 26 15,-25 0-15,26-26 16,-26 26-16,26 0 0,-26 0 15,25 0-15,-25-26 0,0 52 16,0-26-16,0 0 16,26 26-16,-26-26 0,0 25 15,0 1-15,26 0 16,-26-1-16,25 1 0,-25-26 16,26 25-16,-26-25 15,0 0-15,0 26 0,0-52 16,0 26-16,0 0 0,0 0 15,0 0-15,0-26 16,0 26-16,0 0 0,26-25 16,-26 25-16,25-26 0,-25 0 15,26 1-15,-26-1 16,26 0-16,-26 1 0,25-1 16,-25 0-16,26-25 0,-26 25 15,26 0-15,-26-25 16,0 25-16,25 1 0,-25-27 15,0 27-15,0-1 16,0-25-16,0 25 0,0 0 16,26-25-16,-26 25 15,0-25-15,0 25 0,0-25 16,0 0-16,0-1 0,0 1 16,25 0-16,-25-1 15,0 1-15,0-1 16,0 1-1,0 0 1,0-1-16,0 1 16,0 0-1,0-1-15,0 1 16,0 0-16,0-52 31,0 0-15</inkml:trace>
  <inkml:trace contextRef="#ctx0" brushRef="#br0" timeOffset="217580">14809 642 0,'0'25'15,"26"-25"1,0 0-1,-1 0 1,1 0 0,0 0-1,-1 0 1,1 0 0,0 0-16,25 0 15,-25-25-15,25 25 0,26 0 16,0-26-16,0 26 15,0 0-15,51-26 0,-25 26 16,51-25-16,-26 25 16,52-26-16,-27 26 0,53-26 15,-27 1-15,27 25 16,-1-26-16,26 26 0,-26-26 16,26 1-16,0 25 0,0-26 15,0 0-15,25 26 16,26-25-16,-25-1 0,25 26 15,26-26-15,0 1 0,0 25 16,0-26-16,25 26 16,1 0-16,-26 0 0,25-26 15,-51 26-15,26 0 16,-51 0-16,-1 0 0,-25 0 16,-25 0-16,-27-25 0,1 25 15,-26 0-15,-26 0 16,0-26-16,1 26 0,-1 0 15,-26 0-15,-25 0 16,0 0-16,0 0 0,-25 0 16,-1 0-16,0 0 0,-25 0 15,25 0-15,-25 0 16,0 0-16,25 0 0,-25 0 16,-1 0-16,1 26 15,0-26-15,-1 0 0,1 0 16,-1 0-1,1 0 17,0 0-1,-52 25 0,26 1-15,0 0-1,-26-1-15,26 1 0,0 25 16,0 26-16,0-25 0,0 25 16,0 0-16,0 25 15,0 1-15,-25-1 0,25-25 16,0 26-16,0 0 16,0-1-16,0 1 0,25 0 15,-25-1-15,26 1 0,0-1 16,-1 1-16,-25 25 15,26-25-15,0 0 0,-1-1 16,-25 1-16,26-1 0,-26-25 16,0 26-16,0 0 15,26-26-15,-26 0 0,0 0 16,25 0-16,-25-1 16,0 1-16,26-25 0,-26 25 15,0 0-15,26-26 16,-1 26-16,-25-26 0,0 1 15,26 25-15,-26-26 0,26 0 16,-26 1-16,25-1 16,-25 0-16,26-25 0,0 25 15,-26 0-15,25-25 0,1 25 16,0-25-16,-26 25 16,25-25-16,-25 25 0,26-25 15,-26 25-15,26-25 16,-26 0-16,0 25 0,0-25 15,0-1-15,0 1 0,0 0 16,0-1-16,0 1 16,0 0-16,0-1 15,-26-25 17,0 0-17,1 0-15,-1 0 16,0 0-16,-25 26 0,0-26 15,-1 0-15,1 0 0,-26 26 16,0-26-16,0 0 16,0 0-16,-25 0 0,-1 0 15,0-26-15,-25 26 16,0 0-16,-1 0 0,1-26 16,-26 26-16,26 0 15,0 0-15,-26 0 0,0 0 16,0 0-16,0 0 0,-26 0 15,1 0-15,-1 0 16,1 0-16,-27 0 0,27 0 16,-1 0-16,-25 26 15,51-26-15,-26 26 0,1-1 16,25-25-16,0 26 0,0-1 16,-26 1-16,26-26 15,0 26-15,-25-26 0,25 0 16,-26 25-16,26-25 15,-25 0-15,25 0 0,-26 0 16,26 0-16,-25 26 0,25-26 16,0 0-16,26 0 15,-26 0-15,25 26 0,1-26 16,25 0-16,-25 0 0,25 25 16,1-25-16,-1 0 15,1 0-15,-1 26 0,26-26 16,0 0-16,-26 26 15,26-26-15,0 0 0,26 25 16,-26-25-16,26 0 0,-26 26 16,26-26-16,-1 0 15,-25 0-15,26 26 0,0-26 16,-1 0-16,1 25 16,-26-25-16,26 0 0,-1 26 15,1-26-15,25 0 16,-25 26-16,0-26 0,0 25 15,25-25-15,-25 0 0,-1 26 16,27-26-16,-27 0 16,27 26-16,-1-26 0,0 0 15,1 0-15,-1 0 0,0 0 16,1-26 0,25 0-16,-26 26 15,0-25-15,1-1 16,-1 0-16,0 26 15,1 0-15,-27-25 0,1 25 16,0 0-16,-1 0 16,1 0-16,0 0 0,0 25 15,25-25-15,-25 26 16,25-26-16,0 26 16,1-26-16,50 0 31,1-26-16,0 0 1</inkml:trace>
  <inkml:trace contextRef="#ctx0" brushRef="#br0" timeOffset="218635">18401 693 0,'0'-26'15,"0"1"-15,0-1 16,0 0 0,26 26-16,0 0 31,-1 26-15,-25 0-1,26-1 1,-26 1-1,0-52 48,-26 26-47,26-25-16,0-1 31,-25 26-31,25 26 47,0-1-47,0 1 0,0 25 15,25 26-15,1 26 16,0-1-16,-1 27 0,27-1 16,-27 0-16,1 26 15,25 0-15,-25-26 0,-1 26 16,-25 0-16,26-25 0,-26 24 15,0 1-15,26 0 16,-26-25-16,25-1 0,1 26 16,0-26-16,-1-25 0,1 25 15,0-25-15,-1-1 16,1 1-16,0 0 0,-1-26 16,1 25-16,-26-25 15,0 0-15,26-26 0,-26 26 16,0-25-16,0 25 0,25-26 15,-25 26-15,0-26 16,26 1-16,-26-1 0,26 0 16,-26 1-16,25-27 15,-25 1-15,0-52 16,0 1-16</inkml:trace>
  <inkml:trace contextRef="#ctx0" brushRef="#br0" timeOffset="219253">15297 1770 0,'-26'0'0,"1"0"31,25-25-15,-26 25-16,0-26 15,1 26 1,-1 0-16,0 0 0,1 0 15,-1 0 1,26-26-16,26 26 0,25 0 16,26 0-16,0 0 0,51-25 15,26 25-15,26-26 16,25 0-16,0 26 0,52-25 16,-26-1-16,25-25 15,1 25-15,-26 1 0,0-1 16,-52 26-16,1-26 0,-26 1 15,-52 25-15,-25 0 16,-25-26-16,-27 26 0,-50 0 31,-1 0-31,-25 0 0,-1 0 16</inkml:trace>
  <inkml:trace contextRef="#ctx0" brushRef="#br0" timeOffset="219878">15887 2258 0,'0'-26'0,"-26"1"32,1 25-17,-1 0 1,0 0-16,1 0 15,25 25-15,-26-25 0,0 26 16,26 0 0,0-1-16,26-25 15,-26 26-15,26-26 16,-1 26-16,1-26 0,0 25 16,-1 1-16,-25-1 0,26-25 15,-26 26-15,0 0 16,0-1-16,0 1 0,-26 0 15,1-1-15,-1 1 16,-25 0-16,25-26 0,-25 0 16,25 0-16,0 0 0,1 0 15,-1 0-15,26-26 16</inkml:trace>
  <inkml:trace contextRef="#ctx0" brushRef="#br0" timeOffset="220201">16220 2232 0,'26'0'0,"-52"0"31,1 26-15,-1-26-16,1 26 0,-1-26 16,26 25-16,-26 1 15,1 0-15,25-1 16,25 1-1,1-1-15,0-25 0,-26 26 16,51-26-16,-26 0 0,1 0 16,0-26-16,-1 26 15,1-25-15,0 25 0,-1-26 16,-25 1-16,0-1 16,0 0-16,-25 1 15,-1 25-15,0 0 16,1 0-16,-1 0 15,0 25-15,1 1 0</inkml:trace>
  <inkml:trace contextRef="#ctx0" brushRef="#br0" timeOffset="220663">15836 3412 0,'0'-25'0,"0"-1"16,-26 26-1,0 0 1,26 26-16,-25-26 0,-1 25 16,0-25-16,1 26 0,25 0 15,-26-1-15,26 1 16,26 0-16,-1-1 16,1-25-16,25 26 15,-25-26-15,25 0 16,-25 26-16,25-26 0,-25 25 15,25-25-15,-25 0 16,-26 26-16,0 0 0,0-1 16,-26-25-16,1 26 15,-1-26-15,-25 26 16,25-26-16,0 0 0,1 0 16,-1 0-16,0 0 15,26-26-15</inkml:trace>
  <inkml:trace contextRef="#ctx0" brushRef="#br0" timeOffset="220991">16297 3438 0,'-25'26'31,"-1"-26"-15,0 25-16,1 1 15,25 0 1,0-1-16,0 1 16,0 0-16,25-26 15,-25 25-15,26-25 0,0 0 16,-1 0 0,1 0-16,0 0 0,-1 0 15,-25-25-15,26 25 0,0-52 16,-26 27-1,-26-1-15,0 26 16,1 0-16,-1 0 0,0 0 16,1 0-16,-27 26 15,27-26-15</inkml:trace>
  <inkml:trace contextRef="#ctx0" brushRef="#br0" timeOffset="221471">16092 4413 0,'26'0'16,"-52"0"0,1 0-1,-1 0 1,0 0-16,1 26 0,-1-26 16,0 25-16,1 1 0,25 0 15,-26-1-15,26 1 16,0 0-16,0-1 0,0 1 15,26 0-15,-1-26 16,1 25-16,0-25 0,-1 0 16,1 0-16,25 26 0,-25-26 15,0 0-15,-1 26 16,-25-1-16,26 1 0,-26 0 16,0-1-16,-26 1 15,26 0-15,-25-1 16,-1 1-16,0-26 0,1 0 15,-1 0-15,26-26 16,0 1 0</inkml:trace>
  <inkml:trace contextRef="#ctx0" brushRef="#br0" timeOffset="221802">16503 4516 0,'25'0'15,"-25"25"1,-25 1-16,-1 0 16,0-1-16,26 1 15,-25 0-15,25-1 0,0 1 16,0 0-16,0-1 16,25-25-1,-25 26-15,26-26 0,0 0 16,25 0-16,-25 0 15,-1-26-15,1 26 0,0-25 16,-1 25-16,-25-26 16,26 0-16,-26 1 0,0-1 15,-26 0-15,1 1 16,-1 25-16,0 0 16,-25 0-16,25 25 0,-25-25 15,25 26-15,-25-26 16,25 26-16</inkml:trace>
  <inkml:trace contextRef="#ctx0" brushRef="#br0" timeOffset="222269">15759 4285 0,'0'-26'0,"0"0"16,0 52 15,-26 0-31,26-1 0,0 27 16,0-1-16,0 26 0,0-26 15,26 26-15,-26 0 16,25 0-16,-25 0 0,26 0 15,-26 0-15,26 0 16,-26 26-16,25-52 0,1 26 16,-26 0-16,26-26 15,-1 1-15,-25-1 0,26-25 16</inkml:trace>
  <inkml:trace contextRef="#ctx0" brushRef="#br0" timeOffset="222889">15707 4439 0,'-25'-26'0,"-1"26"15,52 0 1,-1 0-16,1-26 15,25 26-15,1-25 0,50 25 16,1-26-16,25 0 16,26 1-16,26-27 0,25 27 15,0-27-15,26 27 0,0-26 16,0 25-16,0-25 16,179-1-16,-230 27 15,-26 25-15,-26-26 0,-25 26 16,-52 0-16,0 0 15,-25 0-15,-26 26 0,-26-1 16,1 1-16,-27 0 16,27-1-16,-27 1 0,27 25 15,-26-25-15,25 25 0,26-25 16,0 25-16,0 0 16,0 1-16,0-27 0,26 27 15,-1-1-15,-25 0 0,26 1 16,-26-1-16,25 0 15,-25 1-15,0-1 16,26-25-16,-26 25 0,0-25 16,0-1-16,-26 1 0,-25-1 15,26-25-15,-27 26 16,-25-26-16,0 26 16,-51-26-16,0 25 15,-52-25-15,-25 26 0,-26-26 16,-26 26-16,1-1 0,-1 1 15,1 0-15,25-1 16,26 1-16,25 0 0,52-1 16,25-25-16,26 26 0,51-26 15,52 0 1,25 0-16,1-26 0</inkml:trace>
  <inkml:trace contextRef="#ctx0" brushRef="#br0" timeOffset="223325">18453 4439 0,'25'0'0,"1"-26"16,0 26-16,25 0 15,26-26-15,-26 26 0,52-25 16,-1 25-16,1-26 16,0 0-16,25 26 0,0-25 15,-25-1-15,-1 26 0,1-26 16,-26 1-16,-26 25 16,1-26-16,-27 26 0,-25-26 15,-25 26-15,-1 0 16,-25 0-16,25-25 15,-25 25-15,25 0 0</inkml:trace>
  <inkml:trace contextRef="#ctx0" brushRef="#br0" timeOffset="223519">19581 4080 0,'0'-26'16,"26"52"15,0-1-16,-1 1-15,1-1 16,0 1-16,-1 0 16,1-1-16,0 27 0,-1-27 15,-25 27-15,-25-27 16,-27 27-16,1-27 0,-26 1 16</inkml:trace>
  <inkml:trace contextRef="#ctx0" brushRef="#br0" timeOffset="224724">19941 2078 0,'0'-25'0,"0"-1"0,0 0 16,0 1 0,0 50-1,0 1-15,25 25 16,-25 1-16,26-1 16,-26 52-16,26-26 0,-1 51 15,-25-26-15,26 27 0,0 25 16,-1-26-16,1 26 15,0-26-15,-26 0 0,25 26 16,1-51-16,0 25 16,-26-25-16,25 0 0,1-1 15,-26-25-15,0 0 0,26 0 16,-26 0-16,0-26 16,0 1-16,0-27 0,0 1 15,0 0-15,25-26 0,-25-26 47,0 0-31,0 1-1,-25 25 95,50 0-63,-25-26-47,26 26 15,25 0-15,-25-26 0,51 26 16,0-25-16,0-1 0,51 26 15,26-26-15,26 1 16,-1-1-16,26 26 0,26-26 16,0 1-16,0 25 0,0-26 15,0 26-15,0-26 16,-26 26-16,0-25 16,1 25-16,-27 0 0,-25-26 15,0 26-15,-26 0 0,-25-26 16,0 26-16,-26-25 0,-26 25 15,0-26-15,-25 26 16,0-25-16,-1 25 0,1 0 16,-26-26-1,25 26-15,1 0 16,0 0 0,-1 0-16,1 0 15,0 0-15,-1 0 16,1 0-1</inkml:trace>
  <inkml:trace contextRef="#ctx0" brushRef="#br0" timeOffset="225773">19658 2053 0,'52'-26'16,"-52"0"-1,0 1 17,25 25-32,1 0 15,77 0-15,-1 0 16,27 0-16,25 0 0,25 0 15,52 0-15,26 0 16,25 0-16,0 0 0,26 0 16,0-26-16,-26 0 15,0 1-15,-25-1 0,-1 0 16,-50 1-16,-1-1 0,-51 0 16,0 1-16,-26-1 15,-51 26-15,0-26 0,0 1 16,-51 25-16,-1 0 15,1 0-15,0-26 0,-26 52 47,25-26-47,-25 25 16,26-25-16,-26 26 16,26-26-16,-26 26 15,25-26-15,-25 25 0,26-25 16,-26 26-16,26-26 15,-1 26-15,1-26 16,0 25-16,-1-25 16,-25 26-1,0 0 17,0-1-32,0 1 15,0 0-15,0 25 0,0-25 16,0 25-16,26 0 15,-26 26-15,0-25 0,25 25 16,-25-1-16,0 27 16,0-26-16,0 26 0,26-26 15,-26 25-15,0 1 0,26-26 16,-26 26-16,25-27 16,-25 27-16,26-26 0,0 0 15,-26 0-15,25 0 16,1-26-16,0 1 0,-1-1 15,-25 0-15,26-25 0,-26 0 16,26 25-16,-26-25 16,25-1-16,-25 1 15,-25 0 1,-1-1-16,-25-25 16,25 0-16</inkml:trace>
  <inkml:trace contextRef="#ctx0" brushRef="#br0" timeOffset="227227">19633 539 0,'25'-26'0,"1"1"16,0 25 0,-1 0-1,1 0 1,-26 25-16,0 1 16,0 25-16,26 1 0,-26 24 15,25 1-15,-25 26 16,26-26-16,-26 26 0,26-26 15,-1 0-15,-25 0 0,26-26 16,-26 26-16,0-26 16,0-25-16,26 25 0,-26-25 15,0-1-15,0 1 16,0 0-16,25-26 16,1 0-16,0 0 15,-1 0 1,27 0-16,-1 0 0,0-26 15,1 26-15,50-26 16,1 26-16,25-25 0,0 25 16,52 0-16,0-26 0,25 26 15,0 0-15,26 0 16,0-25-16,0 25 0,25 0 16,-25 0-16,0 0 0,0-26 15,0 26-15,-26 0 16,-25 0-16,-1-26 0,-25 26 15,-25 0-15,-1-25 16,-25 25-16,-26 0 0,0-26 16,-26 26-16,0 0 15,-25-26-15,-1 26 0,1-25 16,-26-1-16,0 0 16,-26 1-1,1-1 1,-1 26-16,26-26 15,-26 26-15,1-25 16,-1-1 0,1 0-16,25 1 15,-26-27-15,26 27 0,0-27 16,0 1-16,-26 0 0,26-1 16,0 1-16,0-26 15,0 26-15,0 0 0,0 25 16,0-25-16,0 25 15,0 0-15,0 1 16,-25 25-16,-1-26 0,0 26 16,-25 0-16,0 0 15,-52 0 1,-77-26-16,78 26 16,-1-25-16,-51 25 0,0 0 15,0-26-15,-51 26 0,0-26 16,-26 26-16,0 0 15,26 0-15,-26 0 0,0 0 16,26 0-16,25 26 16,-25-26-16,25 26 0,1-26 15,25 25-15,0-25 0,25 26 16,1 0-16,0-1 16,25-25-16,26 26 0,0 0 15,26-1-15,0-25 16,-1 26-16,1 0 0,25-26 15,1 25-15,-1-25 0,0 0 16,26 26-16,-25-26 16,-1 0-16</inkml:trace>
  <inkml:trace contextRef="#ctx0" brushRef="#br0" timeOffset="227522">20556 898 0,'26'0'16,"0"0"-1,-1 0-15,1 0 16,0 0-16,-1 26 0,1-26 15,-26 25-15,26 27 16,-1-27-16,-25 27 0,26-1 16,-26 0-16,26 1 15,-26-1-15,0 0 0,0-25 16,0 25-16,0-25 0</inkml:trace>
  <inkml:trace contextRef="#ctx0" brushRef="#br0" timeOffset="227885">20633 1180 0,'26'-51'16,"-26"25"-16,26 26 16,-26-25-16,25 25 0,1-26 15,0 26-15,-1-26 0,27 26 16,-27-25-16,27 25 15,-27-26-15,1 26 0,0-26 16,-1 26-16,1 0 16,-26-25-16,0-1 15,0 0-15,-26 1 16,26-1 0,0 52 15,0-1-16,26 1-15,-26 0 0,0 25 16,26 0-16,-26 1 16,25 25-16,-25-26 0,26-25 15,-26 25-15,26 0 0,-26-25 16,25 0-16</inkml:trace>
  <inkml:trace contextRef="#ctx0" brushRef="#br0" timeOffset="228107">21403 949 0,'0'-25'16,"0"50"0,0 1-16,0 0 15,0 25-15,0 0 16,26 1-16,-26-1 0,0-25 15,0 25-15,25 0 16,-25-25-16,0 25 0,0-25 16,0 0-16</inkml:trace>
  <inkml:trace contextRef="#ctx0" brushRef="#br0" timeOffset="228365">21377 1283 0,'0'-51'0,"-25"-1"0,-1 1 15,26 0-15,0 25 16,0-25-16,0-1 0,0 27 16,26 25-16,-1-26 15,1 26-15,0 0 0,25 26 16,-25-1-16,25 1 0,-25 25 16,25 1-16,-25-27 15,-26 27-15,0-1 0,0-25 16,-26 25-16,0-25 15,-25 25-15,0-25 0,-1-1 16,1 1-16,0 0 0,25-26 16,-25 25-16,25-25 15</inkml:trace>
  <inkml:trace contextRef="#ctx0" brushRef="#br0" timeOffset="228929">21993 924 0,'0'25'15,"0"1"-15,0 0 16,0-1-16,0 1 16,0 0-16,0-1 0,0 27 15,0-27-15,0 27 16,0-27-16,0 1 15,0 25-15,0-25 0,0 0 0,0-1 16,0 1-16,0 0 0,0-1 16,0-50-1,-25-1 1,25 0 0,-26 1-16,26-27 0,0 1 15,-26 0-15,26-26 16,-25 25-16,25-25 0,0 0 15,25 26-15,-25 0 0,26-1 16,0 1-16,-1 25 16,1 1-16,0 25 0,25 0 15,-26 25-15,27 27 0,-27-27 16,27 27-16,-27-1 16,1 0-16,-26-25 0,0 25 15,-26 1-15,1-27 16,-1 1-16,-25 0 0,-1-1 15,27-25-15,-26 26 16,25-26-16,26-26 16,26 26-16,-1-25 15,26 25-15,1-26 16,25 26-16,-26 0 0,26 26 16,-26-1-16,1 27 15,-27-27-15,1 52 0,-26-25 16,0 25-16</inkml:trace>
  <inkml:trace contextRef="#ctx0" brushRef="#br0" timeOffset="230145">18658 3874 0,'0'26'31,"0"0"-31,26-26 16,-1 0-16,1 0 15,25 0-15,-25 0 16,25 0-16,26-26 0,-26 0 15,26 1-15,26 25 16,-26-26-16,0-25 0,0 25 16,0 0-16,0 1 0,0-1 15,-26 0-15,0 1 16,-25-1-16,0 0 0,-26 1 16,0-1-16,0 0 15,0 1-15,0-27 0,-26 27 16,26-27-16,-26 1 0,26-26 15,-25 26-15,25-26 16,0 0-16,0 0 0,0-103 16,0 78-1,25-206 1,-25 231-16,0-26 0,0 26 16,0 0-16,0 26 15,-25 0-15,25-1 0,0 1 16,-26 25-16,26 1 15,0-1-15,-26 0 0,26 1 16,-25-1-16,25 0 0,-26 1 16,0 25-16,26-26 15,0 1-15,-25-1 0,25 0 16,-26 26-16,26-25 0,-25-1 16,-1 0-1,26 1-15,-26 25 0,1-26 16,-1 26-1,0-26-15,1 26 16,-1 0 0,26-25-1,26 25 1,-1 0 0,1-26-16,25 26 15,-25 0-15,25-26 0,-25 26 16,25-25-16,0 25 15,1-26-15,-1 26 0,0 0 16,1-26-16,-27 26 16,27-25-16,-27 25 15,-25-26 1</inkml:trace>
  <inkml:trace contextRef="#ctx0" brushRef="#br0" timeOffset="230358">19787 975 0,'0'26'16,"25"-26"-16,-25 25 15,26-25-15,0 26 16,-26 0-16,25-1 0,1 1 15,0 25-15,-1-25 0,1 25 16,-26 1-16,0-1 16,-26-25-16,1 25 0</inkml:trace>
  <inkml:trace contextRef="#ctx0" brushRef="#br0" timeOffset="231009">20556 2386 0,'26'0'0,"-26"26"16,26-26 15,-26 25-31,0 1 16,25 51-1,1-26-15,-26-25 16,26 25-16,-1-25 16,1 0-16,0-1 0,-1-25 15,1 0-15,25 0 16,-25-25-16</inkml:trace>
  <inkml:trace contextRef="#ctx0" brushRef="#br0" timeOffset="231193">20608 2258 0,'-26'0'0,"0"26"16,52-26 15,0 0-15</inkml:trace>
  <inkml:trace contextRef="#ctx0" brushRef="#br0" timeOffset="231410">20736 2181 0,'26'0'0,"-1"0"31,-25 26-31,26-26 0,-26 25 16,26 1-16,-1 0 0,-25 25 16,26-25-16,-26 25 15,26-26-15,-1 1 0,-25 25 16,0-25-16,26 0 0,-26-1 16,0 1-16,26-26 15</inkml:trace>
  <inkml:trace contextRef="#ctx0" brushRef="#br0" timeOffset="231762">20916 2514 0,'-26'0'16,"52"0"15,-1 0-31,1-25 16,0 25-16,25 0 15,-25-26-15,25 26 0,-25-26 16,25 26-16,-25-25 16,-1 25-16,1-26 0,-26 1 15,-26-1 1,1 26 0,-1 0-16,0 0 15,1 26 1,25-1-16,0 1 15,0-1-15,0 1 0,0 25 16,0-25-16,0 25 16,25-25-16,-25 0 0,0-1 15,26 1-15,0 0 16,-1-26-16,1 0 0</inkml:trace>
  <inkml:trace contextRef="#ctx0" brushRef="#br0" timeOffset="232267">21429 2489 0,'0'-26'16,"0"0"-16,-26 1 16,26-1-16,0 1 15,0 50 1,26 1 0,-26-1-1,0 1-15,0 0 0,25-1 16,-25 1-16,0 0 0,0-1 15,26 1-15,-26 0 16,0-52 15,0 0-31,26 1 16,-26-1-16,25-25 16,-25 25-16,0 0 15,26 1-15,-26-1 0,26 1 16,-1 25-1,1 0 1,-26 25-16,0 1 0,0-1 16,26 1-1,-26 0-15,0-1 16,25-25 0,1 0 15,0 0-16,-1 0-15,1 0 16,-26 26 0,26-26-1,-26 26-15,25-52 16</inkml:trace>
  <inkml:trace contextRef="#ctx0" brushRef="#br0" timeOffset="232567">22019 2309 0,'0'-25'16,"0"-1"-1,-26 0 1,1 52 0,-1-26-1,26 26-15,-26-1 16,1 1-16,25 0 15,0-1-15,0 1 16,25-1-16,1 1 16,0-26-16,-1 26 0,1-1 15,25-25-15,-25 26 0,-1 0 16,1-26-16,-26 25 16,0 1-16,-26 0 15,1-1-15,-1 1 16,-25-26-16,25 26 0,-25-26 15</inkml:trace>
  <inkml:trace contextRef="#ctx0" brushRef="#br0" timeOffset="233204">20839 3258 0,'0'-25'15,"25"25"17,-25 25-17,0 1-15,0 0 16,26-1-16,-26 1 16,0 0-16,0-1 0,26 27 15,-26-27-15,0 1 16,0 25-16,0-25 0,25-26 15,-25 26-15,0-1 16</inkml:trace>
  <inkml:trace contextRef="#ctx0" brushRef="#br0" timeOffset="233450">20839 3207 0,'0'-25'0,"25"25"31,27 0-15,-27 0-16,52-26 0,-25 26 16,25 0-16,25 0 15,1-26-15,25 26 0,0-25 16,26 25-16,26-26 0,-1 0 15,1 26-15</inkml:trace>
  <inkml:trace contextRef="#ctx0" brushRef="#br0" timeOffset="233958">23430 2951 0,'128'-26'0,"1"26"0,-27 0 16,1-26-16,-52 26 0,0 0 16,-25-25-16,-52 25 15,1 0 1,-1 0-16,-25 0 0,25 25 15,0-25-15,1 26 16,-1-26-16,26 26 16,0-1-1,0 1-15,26 0 16,-26-1 0,25-25-16,-25 26 15,0 0-15,26-26 16,-26 25-16,0 1 0,26 0 15,-26-1-15,0 1 16,0-1-16,25 1 16,-50 0-1,-1-26-15,0 25 16,1-25-16,-26 0 16,-26 26-16,0-26 0,0 26 15,-26-26-15,-25 0 0,-1 25 16,-25-25-16,-25 26 15,25-26-15,-26 0 0,-25 0 16,25 26-16,1-26 16,25 0-16,0 25 0,0-25 15,26 26-15,25-26 16,1 26-16,25-26 0,0 25 16,0-25-16,51 26 0,-25-26 15,-1 26-15,27-26 16,-1 0-16,0 0 0,1 0 15,-1 0-15,0 0 16</inkml:trace>
  <inkml:trace contextRef="#ctx0" brushRef="#br0" timeOffset="234389">20864 3823 0,'26'0'15,"0"0"-15,-1 0 16,1 0 0,-26 26-16,0-1 15,26 27 1,-26-27-1,0 1-15,0 0 16,25-1-16,-25 1 0,0 0 16,26-26 15</inkml:trace>
  <inkml:trace contextRef="#ctx0" brushRef="#br0" timeOffset="235091">21070 3823 0,'25'0'31,"27"0"-15,-27 0-16,27 0 15,24 0-15,1-26 0,0 26 16,26-25-16,25 25 15,1-26-15,25 0 0,-1 1 16,1 25-16,26-26 16,-26 0-16,26 26 0,-27-25 15,1 25-15,-25-26 0,-27 26 16,27 0-16,-52 0 16,0-26-16,0 26 0,-26 0 15,0 0-15,-25 0 16,-1 0-16,1-25 0,0 25 15,-1 0 1,1 0 0,0 25-16,-1-25 15,1 0-15,0 26 16,25-26-16,-25 0 16,-26 26-16,0-1 125,-26-25-125,26 26 15,-26-26-15,26 26 0,-25-26 16,25 25-16,-26-25 0,0 26 15,-25-26-15,25 26 16,-51-26-16,1 0 0,-1 25 16,-26-25-16,-25 26 15,-180-26-15,154 0 16,-51 26-16,25-26 0,-25 0 16,25 0-16,-25 0 15,51 0-15,0 0 0,51 25 16,1-25-16,25 0 0,0 26 15,25-26-15,27 0 16,-1 26-16</inkml:trace>
  <inkml:trace contextRef="#ctx0" brushRef="#br0" timeOffset="236209">21326 4054 0,'0'26'16,"26"-1"0,-26 1-16,0 25 15,25-25 1,-25-1-16,0 27 0,26-27 15,-26 1-15,0 0 0,0-1 16,26 1-16,-26 0 16,0-1-16,0-50 47,25-1-47,-25 0 15,0 1-15,0-1 16,0 0-16,0 1 0,0-1 15,0 0-15,26 1 16,-26-1-16,0 0 16,26 26 15,-1 0-31,1 0 16,0 0-16,25 0 15,77-25-15,-51 25 16,0 0-16,26 0 0,25-26 15,-25 26-15,25 0 16,0 0-16,1 0 0,-1-25 16,0 25-16,0 0 15,78 0-15,-104 0 16,1 0-16,0-26 0,-26 26 16,0 0-16,0 0 15,-1 0-15,1 0 0,0 0 16,-25 0-16,25 0 0,-26 26 15,26-26-15,-26 0 16,1 0-16,-1 0 0,0 0 16,-25 0-16,25 0 15,-25 0-15,0 0 16,-26-26 0,25 26 30,-25-26-46,-25 26 47,25 26-47,-26-26 16,26 26 0,-26-26-16,26 25 0,0 1 15,0-1-15,0 1 16,0 0-1,0-1 1,-25-25 0,-1 0-16,0 0 15,-25 0-15,0 26 0,-1-26 16,-25 0-16,-25 0 16,-27 0-16,-25 0 0,-25 0 15,-1-26-15,-25 1 16,-26 25-16,-25-26 0,-1 0 15,0 1-15,1 25 0,-1-26 16</inkml:trace>
  <inkml:trace contextRef="#ctx0" brushRef="#br0" timeOffset="238294">21711 5311 0,'0'26'0,"0"-1"16,0 1-1,-26-26 17,26-26-17,0 1 1,0-1 0,0-25-16,26 25 15,-26-25-15,0-1 0,26 1 16,-1 0-16,-25-26 0,26 26 15,0-1-15,-26 1 16,25-26-16,1 26 0,0-1 16,-26 27-16,25-27 0,-25 27 15,26-1 1,-26 52 0,0-1-1</inkml:trace>
  <inkml:trace contextRef="#ctx0" brushRef="#br0" timeOffset="238684">21891 4541 0,'-26'0'0,"26"-25"16,0-1-1,-26 26-15,26-26 0,-25 1 16,-1 25 0,0-26-16,1 26 15,25-26 17,25 26-1,1-25-16,0 25-15,-1 0 0,1-26 16,0 26-16,-1-26 16,1 1-16,0 25 15,-26 25 1,0 1 0,0 0-16,0-1 0,0 27 15,0-27-15,0 52 16,0-25-16,0-1 0</inkml:trace>
  <inkml:trace contextRef="#ctx0" brushRef="#br0" timeOffset="258964">17144 4721 0,'0'-51'16,"0"25"-16,0 0 15,0 1 1,0-1-16,0 0 16,0 1-1,0-1 1,0 52 15,-26-26-31,26 25 0,0 1 16,0 0-16,0 25 15,0-25-15,0-1 0,0 27 16,0-27-16,26 1 0,-26 0 16,0-1-16,0 1 15,0 0-15,0-1 32,0-50-17,0-1 1,0 0-1,-26-25-15,26 25 16,0 1-16,0-1 16,0 0-16,-25-25 0,25 25 15,0-25-15,-26 25 0,26-25 16,-26 25-16,26-25 16,0 25-16,0 1 0,26-1 15,0 0 1,-1 26-16,1 0 0,0 26 15,25 0-15,-25-26 0,-1 25 16,1 1-16,0 0 16,-1-26-16,1 25 0,-26 1 15,26 0-15,-26-1 16,-26 1-16,0 0 16,1-26-16,-1 25 0,0 1 15,-25-26-15,25 26 16,1-26-16,-1 0 0,0 0 15</inkml:trace>
  <inkml:trace contextRef="#ctx0" brushRef="#br0" timeOffset="259353">17529 4516 0,'0'-26'16,"26"0"-16,-26 1 16,25 25-16,-50 25 31,25 1-31,-26 0 0,26 25 16,0-25-16,0 25 15,-26-25-15,26 25 0,0-25 16,0-1-16,26 27 0,0-52 15,-26 25-15,25 1 16,1-26-16,0 0 16,-1 0-16,-25-26 15,26 1-15,-26-1 16,0 0-16,0 1 0,0-1 16,-26 0-16,26-25 15,-25 25-15,-1 1 0,0-1 16,1 26-1,25-26-15,-26 26 0,0 26 16,26 0 0</inkml:trace>
  <inkml:trace contextRef="#ctx0" brushRef="#br0" timeOffset="260165">20839 2797 0,'25'0'32,"1"-26"-17,0 26-15,-1 0 0,1-26 16,25 26-16,-25 0 0,25-25 15,1 25-15,-1 0 16,-25 0-16,25 0 0,0-26 16,0 26-16,-25 0 15,0 0-15,25 0 0,-25-26 16,-1 26-16,1 0 16,-52 0-1</inkml:trace>
  <inkml:trace contextRef="#ctx0" brushRef="#br0" timeOffset="261885">16451 5619 0,'0'-26'16,"0"1"-1,26-1 1,0 26-1,-26 26-15,25-1 0,1 1 16,-26 25 0,26-25-16,-26 0 0,25-1 15,-25 26-15,26-25 0,-26 0 16,26-1-16</inkml:trace>
  <inkml:trace contextRef="#ctx0" brushRef="#br0" timeOffset="262200">16605 5619 0,'-25'-26'0,"-1"-25"0,0 25 15,26 1-15,0-1 16,0 0-16,26 1 0,0-1 15,-1 26-15,1-26 16,25 26-16,1 0 0,-27 0 16,27 0-16,-1 26 0,-25 0 15,-1-1-15,-25 1 16,0 0-16,0-1 0,0 1 16,-25 0-16,-1-1 15,-25 1-15,25 0 0,0-26 16,-25 25-16,25-25 0,26 26 15,-25-26-15</inkml:trace>
  <inkml:trace contextRef="#ctx0" brushRef="#br0" timeOffset="262588">17041 5747 0,'26'0'47,"0"-25"-47,-1 25 0,27-26 16,-27 26-16,1-26 16,25 26-16,-25-25 15,0 25-15,-26-26 0,25 26 16,-25-26-1,-25 1-15,-1 25 16,0-26-16,-25 26 16,25 0-16,1 0 15,-1 0-15,0 0 16,26 26-16,-25-1 16,25 1-16,-26 0 0,26-1 15,0 1-15,0 25 0,26-25 16,-1-1-16,1 1 15,0 0-15,-1-1 0,27 1 16,-27-26-16</inkml:trace>
  <inkml:trace contextRef="#ctx0" brushRef="#br0" timeOffset="262931">17426 5619 0,'-25'-26'16,"25"1"-16,-26 25 0,26-26 16,26 26-16,-1 0 15,1 0-15,0 0 0,-1 26 16,1-26-16,0 25 16,-1 1-16,1 0 0,0-26 15,-26 25-15,25 1 16,-25 0-16,0-1 15,-25 1-15,-1-26 32,26-26-32,-26 26 15,26-25-15,0-1 16,0 0-16,26 1 0,-26-1 16,26 0-16,-26-25 0,25 25 15,1 26-15,0-25 16,-1-1-16</inkml:trace>
  <inkml:trace contextRef="#ctx0" brushRef="#br0" timeOffset="263387">17862 5516 0,'0'-25'16,"0"-1"-1,0 0 1,26 26 0,-26 26-1,26-26-15,-26 26 16,25-1-16,-25 1 16,26 0-16,-26-1 15,0 1-15,0 0 0,26-1 16,-26 1-1,0-52 17,0 1-17,0-1-15,0 0 16,0-25-16,0 25 16,25 1-16,-25-1 0,26 0 15,-26 1-15,26 25 16,-1 0-16,1 0 15,-26 25-15,26 1 0,-26 0 16,25 25-16,1-25 16,-26-1-16,26 27 0,-26-27 15,25 1-15,-25 0 0,26-26 16,-26 25-16</inkml:trace>
  <inkml:trace contextRef="#ctx0" brushRef="#br0" timeOffset="263753">18273 5414 0,'-26'-26'0,"26"0"16,26 26 15,0 26-15,-1 0-16,1-1 15,-26 1-15,26 0 16,-26-1-16,0 1 16,0 0-16,0-1 15,-26-25 1,26-25 0,0-1-16,-26 26 15,26-26-15,0 1 16,26-27-16,-26 27 0,26-1 15,-1 0-15,1 1 16,0-1-16,-1 0 0,27 26 16,-27 0-16,27 0 15,-27 0-15,1 26 0,0 0 16</inkml:trace>
  <inkml:trace contextRef="#ctx0" brushRef="#br0" timeOffset="265695">22968 2258 0,'0'-26'0,"0"1"16,-26 25-16,26-26 15,0 0-15,0 52 31,0 0-15,0-1-16,-25 1 16,25 25-16,0-25 0,0 25 15,0 0-15,25-25 16,-25 0-16,26 25 0,-26-25 16,26-1-16,-1 1 0,1-26 15,0 26-15,-1-26 16,27 0-16,-27 0 0,1 0 15,25-26-15</inkml:trace>
  <inkml:trace contextRef="#ctx0" brushRef="#br0" timeOffset="266099">23456 2335 0,'-26'0'16,"0"0"-1,1 0-15,-1 0 0,26 26 16,-26-26-16,52 0 31,0 0-31,-1 0 16,1 0-16,0-26 16,-1 26-16,1 0 0,0 0 15,-1-26 1,-25 1-16,0-1 15,-25 26 1,25-26-16,-26 26 0,0-25 16,1 25-16,-1-26 15,0 26-15,1 0 16,-1 26-16,26-1 0,0 1 16,0 0-1,0 25-15,26-25 0,-26-1 16,25 1-16,1 25 0,0-25 15,25-1-15,-25-25 16,-1 26-16,27-26 0,-1 0 16</inkml:trace>
  <inkml:trace contextRef="#ctx0" brushRef="#br0" timeOffset="266477">23892 2284 0,'0'-26'16,"0"0"-16,0 1 15,-26-1-15,0 26 0,26-26 16,-25 26-16,-1 0 16,1 0-16,-1 26 15,26 0 1,0-1-16,-26 1 16,26 0-16,0-1 0,0 1 15,0 0-15,0-1 0,0 1 16,26-1-1,0-25 1,-1 0 0,1-25-16,-1-1 15,1 1 1,-26-1-16,26 26 16,-26-26-16,25 26 15,1 0 1,-26 26-16,26 0 15,-1-1 1,-25 1-16,26-1 16</inkml:trace>
  <inkml:trace contextRef="#ctx0" brushRef="#br0" timeOffset="267293">24020 2258 0,'0'-26'0,"0"1"15,0-1 1,0 0-16,0 1 16,0 50-1,0 1-15,0 0 16,0-1 0,0 1-16,26 0 0,-26-1 15,25 1-15,-25 0 31,26-26-15,-26-26-16,0 0 31,26 1-31,-26-1 0,0 0 16,0 1-16,25-1 0,-25 0 16,0 1-16,0-1 15,0 52 1,0-1-1,0 1-15,0 0 0,0-1 16,0 1-16,0 0 0,26-26 16,-26 25-16,26-25 15,-26 26-15,25-26 0,1 0 16,-26-26-16,26 26 16,-1-25-16,1 25 15,-26-26-15,26 0 0,-26 1 16,25-1-16,-25 0 15,0 1-15,0-1 0,0 0 16,0 1-16,0-1 16,-25 26-16,-1 0 15,0 0-15,1 0 16,-1 26-16,26-1 16,-26 1-16,1 0 0,-1 25 15,26-25-15,0-1 0,-26 1 16,26 0-1,26-1-15,0-25 16,-1 0-16,1 0 16,0 0-16,-1-25 15,1 25-15,-26-26 0,51 0 16,-51 1 0,0-1-16,26 0 15,-26 1-15,26 25 0,-26-26 16,25 26-16,1 26 15,0-26-15,-26 25 16,25 1-16,1 25 16,-26-25-16,0 25 0,0 1 15,0-27-15,-26 26 16,-25 1-16,0-27 0,-1 27 16,-25-27-16,0 1 0,0-26 15,-25 0-15</inkml:trace>
  <inkml:trace contextRef="#ctx0" brushRef="#br0" timeOffset="398999">15887 12213 0,'-26'0'0,"1"-52"15,25 27-15,0-27 0,0 1 16,0 0-16,-26 25 0,26-25 15,0 25 1,0 0-16,26 52 31,-26 0-31,0-1 0,25 27 16,-25-1-16,26 0 0,-26 26 16,0 0-16,0 0 15,0 52-15,26-27 0,-26 26 16,0 1-16,0 25 15,0-26-15,0 26 0,0-26 16,0 0-16,25 1 0,-25-1 16,0-25-16,0-26 15,26 25-15,-26-25 0,26-25 16,-26 25-16,25-1 16,1-24-16,-26-1 0,0 0 15,26 1-15,-26-27 0,25 1 16,1-26-16,-26 26 15,26-26-15,25-26 0,-26 26 16,27-26-16,-1-25 16,77 0-1,-51-1-15,0 27 0,26-27 0,25 1 16,1 26-16,24-27 16,1 1-16,26 0 0,25-1 15,0 1-15,26 0 16,26-1-16,0 27 0,-1-27 15,26 1-15,1 25 0,-1-25 16,-26 25-16,1 1 16,-26-1-16,0 0 15,-26 1-15,-25-1 0,-26 0 16,-26 1-16,-26-1 0,1 0 16,-26 1-16,0 25 0,-26-26 15,1 1-15,-27 25 16,27-26-16,-27 26 0,1-26 15,0 26 1,-26-25 0,-26 25-16,0-26 15,1 26-15,-1-26 16,-25 1-16,25-1 0,-25-25 16,-1-1-16,27 1 0,-27 0 15,27-26-15,-1-26 16,0 26-16,1-26 0,25 1 15,-26-1-15,0 1 16,26-27-16,0 1 0,-25 0 16,25-1-16,0 1 0,-26 26 15,26-27-15,0 27 16,0-1-16,-26 26 16,26 0-16,0 26 0,-25-1 15,25 27-15,0-1 0,0 0 16,-26 26-16,0 0 47,26 26-47,-25-26 0,-1 26 15,-25-26-15,25 25 16,-25-25-16,0 26 0,-26-26 16,-26 26-16,0-1 15,-25-25-15,0 26 0,-26 0 16,0-1-16,-51 1 15,25 0-15,-51-1 0,0 27 16,0-27-16,-25 1 0,-1 25 16,26-25-16,-25 25 15,25 1-15,0-1 0,26 0 16,-1-25-16,52 25 16,1 1-16,-1-27 0,51 26 15,-25 1-15,51-27 0,-26 27 16,26-27-16,26 1 15,-26 0-15,26-1 16,25-25-16,-25 26 0,25-26 16,26 26-16,-26-26 0,52 0 31,-26 25-15,26-25-16,-1 0 31,-25 26 0,26-26-31,0 0 16,-1 0-1</inkml:trace>
  <inkml:trace contextRef="#ctx0" brushRef="#br0" timeOffset="399480">15964 12521 0,'-51'0'0,"25"0"0,0 0 16,78-26 15,-1 0-31,26 26 15,26-25-15,50-1 0,27-25 16,25 25-16,26-25 0,26-1 16,51-25-16,0 26 15,25 0-15,-25-26 0,25 0 16,-25 25-16,0 1 16,-51-26-16,-1 26 0,-50 0 15,-27 25-15,-25-25 0,-51 25 16,-26 0-16,-26 1 15,-77 25-15,-25 0 16,-26 0-16,0 25 16,-51-25-16,25 26 0</inkml:trace>
  <inkml:trace contextRef="#ctx0" brushRef="#br0" timeOffset="399971">15605 13265 0,'25'0'16,"1"0"-16,25-26 0,1 26 15,50-26-15,27-25 16,25 25-16,25-51 15,26 26-15,78-26 0,-1 0 16,26 26-16,51-26 0,-26 0 16,27 0-16,-27 0 15,-25 26-15,0-1 0,-26 1 16,-51 0-16,-26 25 0,-25 0 16,-26-25-16,-26 25 0,-25 26 15,-52-25-15,0 25 16,-25-26-16,-52 26 15,1 0-15,-27 0 16,1 0-16,-26 26 0</inkml:trace>
  <inkml:trace contextRef="#ctx0" brushRef="#br0" timeOffset="400410">15733 13829 0,'26'0'0,"51"0"0,0 0 15,25-26-15,52 26 16,231-77-16,-154 26 16,51 0-16,26-1 0,51-25 15,0 0-15,26 1 0,0-1 16,0-26-16,0 26 15,-26 0-15,0-26 0,-51 26 16,-51 26-16,-1-26 16,-51 26-16,-51 25 0,-25-25 15,-27 25-15,-50 1 0,-27-1 16,-50 26 0,-52 0-16,0 0 0,-26 0 15</inkml:trace>
  <inkml:trace contextRef="#ctx0" brushRef="#br0" timeOffset="401340">15861 12700 0,'0'-26'0,"0"1"0,-25-1 16,25 0-1,-26 26-15,26-25 0,-26 25 16,1 0-16,-1 0 15,0 0-15,-25 0 0,0 0 16,-1 25-16,-25 1 0,0 0 16,26-1-16,-26 1 15,0 0-15,0 25 0,26-25 16,0 25-16,-1 0 16,1 1-16,25-27 0,26 27 15,0-1-15,26 0 16,0-25-16,-1 25 0,27-25 15,25 0-15,-26-1 0,128-25 16,-102-25 0,26-1-16,-26 0 0,0 1 15,0-27-15,0 1 16,-26-26-16,1 26 0,-27-1 16,1 1-16,-26 0 0,-26-1 15,1 1-15,-27 25 16,-25 1-16,0-1 15,0 26-15,-25 0 0,-27 26 0,27-26 16,-26 51-16</inkml:trace>
  <inkml:trace contextRef="#ctx0" brushRef="#br0" timeOffset="403321">12782 13316 0,'0'-26'0,"0"1"15,0-1 1,-25 26-16,-1-26 15,1 26 1,-1 0-16,0 0 0,1 0 16,-27 0-16,27 26 0,-27 0 15,27-1-15,-27 1 16,1 25-16,0 0 0,25 1 16,-25-27-16,25 27 0,0-1 15,1-25-15,25-1 16,25 1-16,1-26 0,25 0 15,-25 0-15,25 0 16,1 0-16,25 0 0,-52 0 16,27-26-16,-27 26 15,1 0-15,-52 26 16,1 0-16,-27-1 16,27 1-16,-27 0 15,1 25-15,25-25 0,-25-1 16,25 1-16,26 0 15,26-26 1,25 0-16,1 0 0,-1 0 16,26-26-16,0 0 15,-26 1-15,26-1 0,0 0 16,-26-25-16,1 25 0,-27-25 16,1 0-16,0 25 15,-26-25-15,-26-1 0,26 1 16,-26 0-16,1 0 15,-1-1-15,0 1 0,1 0 16,-1 25-16,0 0 0,26 1 16,0 50-1,0 1-15,26 0 0,0-1 16,-1 27-16,1-1 16,0 26-16,-1-26 0,1 0 15,0 1-15,-1-1 0,1-25 16,0-1-16,-1 1 15,-25 0-15</inkml:trace>
  <inkml:trace contextRef="#ctx0" brushRef="#br0" timeOffset="403665">13167 13572 0,'0'-25'0,"26"-1"15,-26 0 1,26 26-1,-1 0 1,1 0 0,0-25-16,-1 25 15,1-26-15,0 26 16,-26-26-16,25 1 0,-25-1 16,0 1-16,0-1 15,-25 0-15,-1 26 16,0-25-16,1 25 0,-1 0 15,0 25 1,1 1-16,-1 0 0,26-1 16,0 1-16,0 25 0,0-25 15,26 25-15,-1-25 16,1-1-16,0 1 0,-1-26 16,1 26-16,0-26 15,25 0-15</inkml:trace>
  <inkml:trace contextRef="#ctx0" brushRef="#br0" timeOffset="404381">13604 13316 0,'-26'-26'0,"26"1"0,-26-27 16,26 27-16,-25 25 0,25-26 16,0 52-1,25-1 1,1 1-16,-26 25 15,26-25-15,-1 0 0,1-1 16,-26 1-16,25-1 0,1 1 16,0-26 15,-26-26-31,0 1 16,0-1-16,-26 1 15,26-27-15,0 27 0,-26-27 16,26 27-16,0-1 15,0 0-15,0 52 16,26 0 0,-26-1-16,26 1 15,-26 0-15,25-1 0,1 27 32,-26-27-32,26 1 0,-1-26 15,1 0-15,0 0 16,-26-26-16,25 1 15,-25-1-15,0 0 0,0 1 16,0-27-16,0 27 16,0-1-16,0 0 0,-25 1 15,25 50 1,25-25 0,-25 26-16,26 0 0,0-1 15,-1 1-15,1 0 16,0-1-16,-1-25 0,1 26 15,0-26-15,-1 0 16,1-26-16,0 26 16,-1-25-16,-25-1 0,0-25 15,0 25-15,0-25 16,0 25-16,-25-25 0,-27-1 16,27 27-16,-1 25 15,0 0-15,1 0 16,25 25-16,-26 27 0,26-27 15,0 27-15,0-27 16,26 27-16,-1-27 0,1 1 16,0 0-16,25-1 0,-25-25 15,-1 26-15,27-26 16,-27 0-16</inkml:trace>
  <inkml:trace contextRef="#ctx0" brushRef="#br0" timeOffset="404768">14399 13008 0,'-26'-26'0,"26"1"16,-25-1-16,25 0 0,-26 26 16,26 26-1,26 0 1,-1-1-16,-25 1 0,26-26 16,-26 26-16,26-1 15,-26 1-15,25-26 0,-25 26 16,26-26-1,-26-26 17,0 0-32,0 1 15,25-1 1,-25 52 0,26-26-1,-26 25-15,26 1 0,-26 0 16,25-26-16,-25 25 15,26 1-15,0-26 16,-1 0-16,-25-26 0,26 26 16,-26-25-16,0-27 15,0 27-15,0-27 0,0 1 16,-26 0-16,1-26 16</inkml:trace>
  <inkml:trace contextRef="#ctx0" brushRef="#br0" timeOffset="404880">14527 12623 0,'-26'-51'0,"-25"25"0,26 1 16,25 50-1,0 26-15,25 1 16,1 25-16,-1-26 16,27 26-16,-27 0 0,27 0 15,-27-26-15,27 1 0,-27-1 16</inkml:trace>
  <inkml:trace contextRef="#ctx0" brushRef="#br0" timeOffset="405012">14604 12803 0,'-26'-26'0,"26"-25"0,0 25 15,26 0 1,25 26-16,1 0 0</inkml:trace>
  <inkml:trace contextRef="#ctx0" brushRef="#br0" timeOffset="406039">13860 13572 0,'-26'-25'0,"1"-1"16,25 0-16,0 78 31,0-27-15,0 27-16,0 25 0,0 0 15,0 0-15,0 25 16,0 1-16,0 25 0,51 0 15,0 1-15,1 25 16,127 128-16,-76-154 16,0 26-16,25-26 0,0-25 15,26 25-15,-26-25 16,26-26-16,26 0 0,-26 26 16,25-27-16,1 1 15,0-25-15,25 25 0,-26-26 16,1 0-16,-26 1 0,0-27 15,-26 1-15,-25-26 16,-26 0-16,0 0 0,-26-26 16,-25 1-16,-1-1 15,-25 0-15,0 1 0,0-1 16,0 0-16,0 1 0,-25-1 16,25 0-16,-26 1 15,26-1-15</inkml:trace>
  <inkml:trace contextRef="#ctx0" brushRef="#br0" timeOffset="406272">17170 15882 0,'-26'0'0,"0"0"16,1 0-1,-1 0-15,52 25 31,-1-25-31,1 26 0,0-1 16,-1 1-16,1 0 16,0-1-16,-1 27 15,-25-27-15,0 1 0,0 25 0,0-25 16,0 0-16,0-1 16,-25 1-16</inkml:trace>
  <inkml:trace contextRef="#ctx0" brushRef="#br0" timeOffset="407364">17811 15420 0,'0'-26'16,"-25"26"-16,25 26 15,0 25 1,0 0-16,25 1 16,-25 25-16,26 0 15,-1 0-15,1 25 0,-26 1 16,26-1-16,-1 1 0,-25 25 15,26-25-15,-26 0 16,26-1-16,-26 1 0,0-1 16,0-25-16,25 0 0,-25 0 15,0-25-15,26-1 16,-26 0-16,0-25 0,0 0 16,26-1-16,-26 1 15,25-26 1,-25-26-16,26 26 15,-26-25-15,26 25 16,-1-26-16,27 26 0,-1 0 16,0-26-16,52 26 15,0-25-15,25 25 0,51-26 16,1 0-16,51 1 0,0-1 16,51 0-16,0 1 15,26-1-15,0 0 0,0 26 16,0-25-16,0 25 15,-26-26-15,-26 26 0,-25 0 16,-25 0-16,-27 0 0,-25 0 16,-26 0-16,-51 0 15,-25 0-15,-27-26 0,-25 1 16,-25 25-16,-1-26 16,-25 26-16,-1-26 15,27 1-15,-27-1 0,27 26 16,-1-25-16,26-1 15,-25 0-15,25-25 0,0 0 16,-26-1-16,26-25 0,-26 0 16,26 0-16,-25-102 15,-1 76-15,0 0 16,26 1-16,-25-1 16,25 1-16,-26-1 0,26 0 15,-26 1-15,26-1 0,0 0 16,0 1-16,-25 25 15,25-26-15,0 26 0,-26 0 16,26 26-16,-26 0 16,26-1-16,-25 27 0,-1-1 15,0 26-15,-25 0 0,25 0 16,-51 0-16,26 0 16,-26 26-16,-26-1 0,-25 1 15,0 0-15,-52-1 16,-25 27-16,-26-27 0,-25 27 15,-1-27-15,-25 27 0,-26-27 16,26 27-16,-1-27 16,27 1-16,25 0 0,26-1 15,0 1-15,-257 51 16,333-52 0,27-25-16,-1 26 0,26 0 15,26-26-15,25 25 16,52-25-1,0 0-15,50 0 0,-24 0 16,25 0-16,-26 0 16,0 0-16,1 0 0,-1 0 15</inkml:trace>
  <inkml:trace contextRef="#ctx0" brushRef="#br0" timeOffset="408187">19479 15676 0,'0'26'47,"26"0"-32,-26-1-15,25 1 16,1 0-16,-26-1 15,25 1-15,-25 0 0,26-1 16,0 1-16,-26-1 16,25-25-1,1 0-15,25-25 16,-25 25-16,25-26 16,26 26-16,0-25 0,26-1 15,0 26-15,51-26 0,-26 1 16,26-1-16,0 0 15,0 1-15,0 25 0,-26-26 16,0 0-16,-25 26 16,-26-25-16,0 25 0,-26-26 15,0 26-15,-25 0 16,-26-26-16,-26 26 16,26-25-16,-25 25 15,-1 0-15,0-26 16,1 26-16,-27-26 15,27 26-15,-1 0 0,0-25 16,1 25-16,-1-26 16,0 26-16,1 0 0,-1-26 15,0 26 1,1 0-16,25-25 0,-26 25 16,1-26-16,-1 26 15,26-26 1,-26 26-16,1 0 15,-1-25-15,0 25 0,1 0 16,-27 0-16,1 0 16,0 0-16,-1 25 0,-25-25 15,0 0-15,0 26 16,0-26-16,-25 26 0,-1-1 16,1 1-16,-1-26 15,0 26-15,1-1 0,-1 1 16,26 0-16,0-1 0</inkml:trace>
  <inkml:trace contextRef="#ctx0" brushRef="#br0" timeOffset="409003">19941 16292 0,'0'-26'0,"0"52"47,0 0-47,0-1 16,0 1-16,0 0 15,0-1-15,0 27 0,0-27 16,0 1-16,0 0 16,0-1-16,0 1 15,25-26 1,1 0-16,0 0 15,-1 0-15,27 0 0,25-26 16,0 26-16,0-25 16,25 25-16,1-26 0,25 0 15,0 26-15,1-25 0,25 25 16,-26-26-16,0 0 16,-25 26-16,-1-25 0,1 25 15,-26-26-15,0 26 16,-26-26-16,1 26 0,-27 0 15,1-25-15,0-1 16,-26 0 15,0 1 32,0-1-48,0 0 1,0 1-16,0-1 16,0 0-16,0 1 0,-26 25 15,0-26-15,1 0 16,-27 26-16,27-25 0,-52 25 16,25-26-16,-25 26 0,-25 0 15,25 0-15,-52 0 16,27 0-16,-1 0 0,-25 0 15,0 26-15,25-26 16,0 25-16,1-25 0,-1 26 16,52 0-16,-26-1 15,51-25-15,-25 26 0,25 0 16</inkml:trace>
  <inkml:trace contextRef="#ctx0" brushRef="#br0" timeOffset="422445">13193 16215 0,'-26'0'0,"1"0"0,-1 0 15,0 26 1,26-1-16,0 27 16,0-27-16,26 27 0,-26-1 15,26 0-15,-26 26 16,25-25-16,-25-1 0,26 0 15,-26 1-15,0-27 16,26 1-16,-26 25 0,0-25 16,-26-26 15,0-52-15,1 27-16,-1-26 15,0-1-15,1 1 0,-1-26 16,0 0-16,1 26 0,-1-26 15,0 0-15,1 0 16,25 0-16,0 0 0,0 25 16,25 1-16,1 0 15,25 25-15,-25 1 0,25 25 16,1 0-16,-1 0 0,0 25 16,1-25-16,-1 26 15,-25 25-15,-1-25 0,1-1 16,0 27-16,-26-27 15,0 27-15,-26-27 0,26 1 16,-51 25-16,25-25 0,0 0 16,1-1-16,-1 1 15,0-26-15,1 26 0,-1-26 16,0 0-16,26-26 16,26 0-16,-26 1 15,26 25-15,25-26 0,-25 26 16,25-26-16,0 26 15,1 0-15,-1 26 0,-25 0 16,25-1-16,-25 1 16,-1 25-16,1 1 0,-26-27 15,0 27-15,0-1 0,-26-25 16,1-1-16,-1 27 16,0-27-16,1-25 0,-27 26 15,27-26-15,-1-26 16,26 1-16,0-1 15,26 0-15</inkml:trace>
  <inkml:trace contextRef="#ctx0" brushRef="#br0" timeOffset="422638">13886 16189 0,'0'26'16,"-26"0"-16,26-1 15,0 1-15,0 0 16,0-1-16,0 1 16,26 0-16,-26-1 15,25 27-15,-25-27 0,26-25 16,0 26-16,-26 0 0</inkml:trace>
  <inkml:trace contextRef="#ctx0" brushRef="#br0" timeOffset="422795">13809 15984 0,'-52'-51'0,"27"25"0,-1 1 16,0-1-16,26 0 0,0 1 16,26 25-1,0 0-15</inkml:trace>
  <inkml:trace contextRef="#ctx0" brushRef="#br0" timeOffset="423381">14040 16138 0,'-26'0'0,"26"26"31,26-26-16,-1 0-15,1 25 16,0 1-16,-26 0 16,0-1-1,25 1-15,-25 0 16,0-1-16,-25 1 16,25-52-1,0 1 1,0-1-16,25 0 15,-25 1-15,26-27 0,-26 27 16,26-1-16,-1 0 16,-25 1-16,26-1 0,0 26 15,-26 26-15,0-1 16,25 1-16,-25 0 16,26-1-16,-26 1 0,26 0 15,-26-1-15,25-25 16,1 26-16,-26 0 0,26-26 15,-1 0-15,1-26 16,-26 0 0,25 1-16,-25-1 15,0 0-15,0 1 0,0-1 16,0 0-16,0 1 16,0-1-16,0 0 0,0 52 31,0 0-31,0-1 15,0 1 1,0 0-16,26-1 0,0 1 16,-26 0-16,25-1 0,1-25 15,0 0 1,-1 0-16</inkml:trace>
  <inkml:trace contextRef="#ctx0" brushRef="#br0" timeOffset="423549">14425 15779 0,'-26'0'0,"0"0"16,1 0-16,-1 0 16,52 26-1,-1-26-15</inkml:trace>
  <inkml:trace contextRef="#ctx0" brushRef="#br0" timeOffset="424254">14604 16035 0,'-26'0'15,"1"0"-15,25-25 16,25 25-1,1 0-15,0 0 16,-1 0-16,1 25 16,-26 1-16,26-26 15,-1 26-15,-25-1 0,26 1 16,-26 0-16,26-26 16,-26 25-1,0-50 1,25-1-1,-25 0-15,0 1 16,0-1-16,0 0 16,26 1-16,0 25 15,-1 0 1,-25 25 0,26 1-16,0 0 15,-1-1-15,1-25 0,0 0 16,-1 26-16,1-26 15,0-26-15,-1 26 16,1-25-16,-26-1 16,26 0-16,-1 1 15,-25-1-15,0 0 0,0 1 16,0-1-16,-25 1 16,25-1-16,-26 26 0,0 0 15,26 26 1,-25-26-16,25 51 15,0-26-15,0 1 0,25 25 16,1-25-16,0 0 16,-1 25-16,1-25 15,25 25-15,0 0 0,-25-25 16,25 25-16,-25 1 0,0-27 16,-1 27-16,1-1 0,-26 0 15,0 1-15,-26-27 16,-25 1-16,25 0 0,-25-1 15,0-25-15,0 0 16,-1-25-16,27-1 0,-1-25 16,0-1-16,26-25 15,0 0-15,26 0 0,0 26 16</inkml:trace>
  <inkml:trace contextRef="#ctx0" brushRef="#br0" timeOffset="425598">15399 12597 0,'-25'0'16,"25"-25"0,-26 25-16,0-26 0,-25 1 15,26-1-15,-1 0 0,0-25 16,-25 25-16,25-25 16,1 0-16,-27-1 0,1-25 15,0 26-15,-1-26 0,1 0 16,-26-26-16,0 1 15,0-1-15,0 1 0,0-27 16,0 1-16,0-26 16,0 26-16,26-1 0,0-24 15,25 50-15,0 0 0,26 1 16,0 25-16,0 25 16,26 1-16,0 25 0,-1 1 15,1 25-15,0 0 16,-1 0-16,27 25 0,-52 1 15,25 0-15,1-1 16,-26 1-16,0 0 16</inkml:trace>
  <inkml:trace contextRef="#ctx0" brushRef="#br0" timeOffset="426161">13757 9929 0,'-25'-25'0,"-1"50"31,26 1-31,0 0 0,0-1 16,0 26-16,26-25 15,-26 25-15,0-25 0,0 25 16,0-25-16,0 0 15,0-1-15,0 1 0,0 0 16,-26-52 0,26-25-1,-26 25-15,26-25 16,0-1-16,0 1 16,26-103-1,-26 103-15,26-26 0,-26 26 0,25-1 16,1 1-16,0 25 15,25 1-15,-25 25 0,25 0 16,0 25-16,1 27 16,-1-27-16,0 27 0,1-1 15,-27 26-15,27-26 0,-27 1 16,-25-1-16,26 0 16,-26-25-16,0 25 0,-26-25 15</inkml:trace>
  <inkml:trace contextRef="#ctx0" brushRef="#br0" timeOffset="426738">14014 10263 0,'-26'0'16,"1"-26"-16,-1 0 0,0 26 15,26-25-15,-25-1 16,25 0-16,0 1 0,25-1 16,1 0-16,0 1 0,-1-1 15,27 26-15,25-25 16,-26-1-16,0 0 0,26 26 15,-25-25-15,-1-1 16,26 26-16,-26-26 0,-25 26 16,25-25-16,-25 25 0,-1 0 15,-25-26-15,26 26 16,-26-26-16,-26 26 16,26-25-1,-25 25-15,-1-26 0,0 26 16,1 0-16,-1 0 15,0 26 1,1-1-16,25 1 0,0 0 16,0-1-16,0 1 15,25 25-15,1-25 0,-26 0 16,26-1-16,-1 1 0,1-1 16,0 1-16,-1-26 15,1 0-15,0 0 0,-1 0 16,1-26-16,0 1 15,-26-1-15,25 1 0,-25-1 16,0-25-16,0-1 0,-25 1 16,25-26-16,-26 26 15,0-1-15,1-25 0,25 26 16,-26 25-16,26-25 16,0 77-1,0-1-15,51 52 16,-25-25-16,0-1 15,-1 26-15,1-26 0,0 1 16,-1-27-16,1 27 0,0-27 16,-26 1-16,25 0 15</inkml:trace>
  <inkml:trace contextRef="#ctx0" brushRef="#br0" timeOffset="427194">15169 9750 0,'25'-129'16,"-25"104"-16,0-1 16,0 0-16,0 1 0,0-1 15,-25 26-15,-1 0 16,0 26 0,1-26-16,-1 25 0,-25 1 15,25 0-15,26 25 16,-26-25-16,26-1 0,0 1 15,0 0-15,0-1 0,26 1 16,0 0-16,25-26 16,-25 0-16,-1 0 0,1 0 15,25 0-15,-25-26 0,0 0 16,-1 1-16,1-1 16,-26-25-16,0 25 0,0-25 15,0 25-15,0-25 16,-26-1-16,1 1 0,-1 0 15,0 25-15,1-25 16,-1 25-16,0-25 0,1 25 16,-1 26-16,52 26 31,-26 25-31,25-25 0,27 25 16,-27 0-16,27 1 0,-27 25 15,26-26-15,1 26 16,-27-26-16,27 1 0,-27-27 15</inkml:trace>
  <inkml:trace contextRef="#ctx0" brushRef="#br0" timeOffset="427789">16297 9083 0,'-25'-26'0,"-1"26"16,26-26-16,-26 1 15,1 25-15,-1 0 0,1-26 16,-27 26-16,27 0 15,-1 26-15,-25-26 0,25 25 16,0-25-16,1 26 16,-1 0-16,0-26 0,26 25 15,0 1-15,0 0 16,52-26-16,-27 0 16,27 25-16,-1-25 0,26 0 15,-26 0-15,0 0 16,1 0-16,-27 0 0,27 26 15,-52-1-15,0 1 16,-26-26 0,-77 26-1,52-1-15,0 1 0,0-26 16,-1 26-16,1-26 0,25 25 16,1-25-16,-1 0 0,26-25 15</inkml:trace>
  <inkml:trace contextRef="#ctx0" brushRef="#br0" timeOffset="428022">16426 8877 0,'25'-25'0,"-25"-1"15,26 0-15,0 26 31,-26 26-31,25 0 16,1-1-16,0 27 16,-1-27-16,1 27 0,25-27 15,-25 27-15,0-27 16,-1 27-16,1-27 0,0 1 16</inkml:trace>
  <inkml:trace contextRef="#ctx0" brushRef="#br0" timeOffset="428343">16605 8980 0,'-25'-51'0,"-1"-26"16,0 25-16,1 1 0,-1-26 15,0 26-15,26-26 0,0 25 16,0 27-16,0-27 15,26 27-15,25-1 0,1 26 16,-1 0-16,0 0 0,26 26 16,-25-1-16,25 1 15,-26 0-15,0 25 0,0-25 16,-25-1-16,-26 27 16,0-1-16,-26-25 0,1 25 15,-1-25-15,-25-1 0,0 27 16,25-27-16,-25-25 15,25 26-15,0-26 0,1 26 16</inkml:trace>
  <inkml:trace contextRef="#ctx0" brushRef="#br0" timeOffset="428831">17144 8903 0,'26'0'0,"-1"-26"0,1 26 16,-26-25-16,26 25 16,-26-26-16,25 0 15,-25 1-15,-25-1 16,-1 26 0,0 0-16,1 0 15,25 26-15,-26-26 16,26 25-16,-26 1 0,26 0 15,0-1-15,0 27 16,0-27-16,26 1 0,-26 25 16,26-25-16,-26 0 0,25-26 15,1 25-15,0-25 16,-1 0 0,-25-25-16,26 25 0,-26-26 15,0 0-15,0 1 16,0-27-16,0 27 0,0-27 15,0 27-15,-26-1 16,1-51-16,25 51 16,-26 1-16,26 50 31,0 1-31,26 0 0,-1-1 16,1 1-16,0 25 15,-1-25-15,27 0 0,-27-1 16,1-25-16,0 26 15,-1-26-15,1 0 0,0-26 16</inkml:trace>
  <inkml:trace contextRef="#ctx0" brushRef="#br0" timeOffset="429022">17529 8672 0,'-26'-51'0,"26"-26"0,-25 25 16,-1 1-16,26 0 15,-26-1-15,26 27 0,0-1 16,0 1-16,26 25 15,-26 25-15,26 26 0,-1-25 16,1 25-16,0 26 0,-1-25 16,1-1-16,0 26 15,25-26-15,-25 1 0,-1-1 16,1 0-16,0-25 16,-1 0-16</inkml:trace>
  <inkml:trace contextRef="#ctx0" brushRef="#br0" timeOffset="429497">17734 8800 0,'-25'-51'0,"-1"25"16,0 1-1,26-1-15,0 0 0,0 1 0,0-1 16,26 0 0,0 26-16,-1-25 15,1 25-15,0-26 0,-1 26 16,-25-26-16,26 26 15,-1-25-15,-25-1 16,0 0-16,0 1 16,0-1-16,0 0 15,0 1-15,-25 25 16,25-26-16,0 52 16,0-1-1,0 1-15,0 25 16,25 1-16,-25-27 0,26 27 15,0-1-15,-1 0 16,-25-25-16,26 25 0,0-25 16,-1 0-16,1-1 15,0-25 1,-26-25 0,25-1-1,-25-25-15,0 25 0,26 0 16,0-25-16,-26 25 0,25 1 15,27 25 1,-27 0-16,1 25 0,0 1 16,-1 0-16,1 25 0,0-25 15,-26 25-15</inkml:trace>
  <inkml:trace contextRef="#ctx0" brushRef="#br0" timeOffset="430635">14989 10648 0,'0'-26'0,"26"26"47,-1 0-31,-25 26-16,26-26 15,0 25-15,-26 1 0,25 0 16,1-1-16,0 27 0,-26-27 15,25 1-15,1-1 16,-26 1-16,26 0 0,-26-1 16,0 1-16,25-26 0,-25 26 15,26-26 17,-26 25-1,0-50 63,-26 25-79,26-26 16,0 0-15,26 1-16,-26-1 16,25 26-16,1-26 15,25 1-15,-25 25 0,0-26 16,25 26-16,-25 0 0,25 0 16,-25 0-16,-1 0 15,1 26-15,0-26 0,-26 25 16,0 1-16,-26 0 15,0-26-15,1 25 0,-1 1 16,0 0-16,-25-1 16,25-25-16,-25 26 0,25-26 15,1 0-15,-1 0 0,26-26 16</inkml:trace>
  <inkml:trace contextRef="#ctx0" brushRef="#br0" timeOffset="430858">15784 10750 0,'26'0'47,"0"0"-47,-26 26 16,51-26-1,0 26-15,-25-1 0,0-25 16,-26 26-16,25-26 0,-25 25 16,0 1-16</inkml:trace>
  <inkml:trace contextRef="#ctx0" brushRef="#br0" timeOffset="431026">15784 10519 0,'0'-25'0,"26"25"31,0 0-15</inkml:trace>
  <inkml:trace contextRef="#ctx0" brushRef="#br0" timeOffset="431448">16015 10673 0,'0'-25'16,"0"-1"-1,26 26 1,0 0-1,-1 26-15,1-26 16,-26 25-16,26 1 0,-26 0 16,0-1-1,0 1-15,0 0 16,0-1 0,0-50-1,0-1 1,0 0-16,25 1 15,-25-1-15,26 0 0,-1 1 16,1-1-16,0 0 16,-1 1-16,1-1 15,0 0-15,-1 1 0,1 25 0,0 0 16,-1 0-16,1 25 16,0 1-16,-1-26 0,-25 26 15,0-1-15,0 1 16,0 0-16,0-1 0,0 1 15</inkml:trace>
  <inkml:trace contextRef="#ctx0" brushRef="#br0" timeOffset="431949">16759 10545 0,'0'-26'16,"0"1"0,-25-1 15,-1 26-31,0 0 16,1 0-16,-1 0 15,0 0-15,26 26 16,-25-26-16,25 25 0,-26-25 15,26 26-15,0 0 16,26-26-16,-26 25 0,25-25 16,-25 26-16,26-26 0,0 0 15,-1 0-15,1 0 16,0 0-16,-1-26 0,1 26 16,0-25-16,-1 25 15,-25-26-15,26 0 0,-26 1 16,0-1-16,0-25 0,0 25 15,0-25-15,-26 25 16,26-25-16,-25 25 0,-1 0 16,26 1-16,-26-1 15,26 52-15,0-1 16,0 1-16,0 0 0,0-1 16,26 27-16,0-27 15,-1 27-15,1-27 0,0 1 16,-1 0-16,1-1 15,25 1-15</inkml:trace>
  <inkml:trace contextRef="#ctx0" brushRef="#br0" timeOffset="432407">17349 10057 0,'0'-25'0,"-25"25"16,-1 0-1,0 25-15,1-25 0,-1 26 16,0 0-16,1-1 16,-1 1-16,26 0 15,0-1-15,0 1 16,26-26-16,-26 26 15,25-26-15,1 25 0,0-25 16,-1 0-16,1 26 16,0-26-16,-1 0 15,-50 0 17,-1 0-32,0 26 15,1-26-15,-1 25 16,0-25-16,1 26 0,25 0 15,-26-1-15,26 1 16,26 0-16,-26-1 16,25 1-16,1-26 0,0 26 15,25-26-15,-25 0 16,25 0-16,-25-26 0,25 26 16,-25-26-16,25 1 15</inkml:trace>
  <inkml:trace contextRef="#ctx0" brushRef="#br0" timeOffset="432603">17580 10109 0,'-25'-26'16,"-1"-25"-16,26 25 15,-26 1-15,26-1 0,0 52 32,26-1-17,-26 1-15,26-1 0,-1 27 16,-25-27-16,26 27 0,0-27 15,-26 1-15,25 0 16,-25-1-16,26 1 0,-26 0 16</inkml:trace>
  <inkml:trace contextRef="#ctx0" brushRef="#br0" timeOffset="434278">17811 10263 0,'26'0'31,"-1"-26"16,1 26-47,0-26 16,-1 26-16,1-25 15,0-1-15,-1 26 0,1-26 16,0 1-16,-26-1 15,0 0-15,0 1 0,-26-1 16,26 1-16,-26-1 16,1 0-16,-1 26 0,0-25 15,1 25-15,-1 0 0,0 25 16,26 1 0,0 0-16,-25-1 0,25 26 15,0-25-15,25 25 0,-25-25 16,26 0-16,-26 25 15,26-25-15,-1-26 0,-25 25 16,26 1-16,0-26 16,-1 0-16,1 0 0,0 0 15,-1-26-15,1 26 16,0-51-16,-1 25 16,-25 1-16,26-1 0,-26 0 15,0-25-15,0 25 16,0-25-16,0 26 0,0-1 15,0 0-15,-26 1 16,26-1-16,26 52 31,-26-1-31,0 1 16,26 0-16,-26-1 0,25 1 16,-25-1-16,0 1 0,26-26 15,-26 26-15,0-1 16,26-25-1,-26-25 1,0-1 0,0 0-16,0 1 15,0-1-15,0 1 0,25-1 16,-25 0-16,0 1 0,26-1 16,-26 0-16,26 26 15,-1 26 1,-25 0-16,0-1 15,26 1-15,-26 0 16,26-1-16,-26 1 16,25-26-16,-25 25 15,26-25-15,0-25 16,-26-1 0,25 26-16,-25-25 15,26-1-15,-26 0 0,0 1 16,26-1-16,-26 0 15,0 1 1,0-1 0,25 26-16,1 26 15,0-26 1,-26 25 0,25-25-16,1 0 15,-1 0-15,1 0 16,0-25-1,-26-1-15,0 0 16,0 1 0,0-27-1,-26 27-15,26-1 0,-26 0 0,1 1 16,-1-1-16,1 26 16,-1-26-16,0 52 15,26 0-15,-25-1 16,25 1-16,0 0 0,25 25 15,-25-25-15,26 25 0,0-25 16,-1-1-16,1 1 16,-1 0-16,1-1 0,0-25 15,-1 0-15,1 0 16,0-25 0,-1-1-16,-25 0 15,0 1-15,26-1 16,-26-25-16,0 25 0,0 0 15,0 1-15,0-27 0,-26 27 16,26-1 0,26 52 15,0-1-31,-26 1 16,25 0-16,-25-1 0,26 1 15,-26 0 1,0-1-16,0 1 15,26-26-15,-1 0 47,1-26-31,0 26-16,-1-25 16,1-1-1,-26 0 1,26 1-1,-26-1-15,25 0 16,-25-25-16,0 25 0,26-25 16,-26 0-1,0-52-15,0 52 0,0-1 16,0 1-16,-26 0 0,1 0 16,-1 25-16,26 0 15,-26 1-15,1 25 0,25 25 16,0 1-1,0 25-15,0-25 0,0 51 16,25-26-16,-25 0 0,26 26 16,0-25-16,-1-1 15,-25 0-15,26 1 0,0-27 16,-26 1-16,0 0 16,25-1-16</inkml:trace>
  <inkml:trace contextRef="#ctx0" brushRef="#br0" timeOffset="434434">19248 9467 0,'0'-51'0,"0"25"16,0-25-16,0 25 15,26 1-15,-26-1 0,25 26 16,-25-26-16,26 26 16,25 0-16,-25 0 0,0 0 15,-1 0-15,1 0 16,0 0-16,-1 0 0</inkml:trace>
  <inkml:trace contextRef="#ctx0" brushRef="#br0" timeOffset="435076">15733 11392 0,'26'-52'16,"25"52"-16,0-25 15,1-1-15,25-25 0,25 25 16,1-25-16,51-1 0,-26 1 15,52-26-15,-1 26 16,1-26-16,25 26 0,0-26 16,26 25-16,-26 1 15,1-26-15,-27 26 0,1 25 16,-26-25-16,0-1 0,-26 27 16,-25-1-16,-1 0 15,-25 1-15,0 25 16,-25-26-16,-27 0 0,1 26 15,0 0-15,-1-25 0,-25 50 79,-25-25-33,-1 0-46</inkml:trace>
  <inkml:trace contextRef="#ctx0" brushRef="#br0" timeOffset="441313">17657 11776 0,'26'0'16,"-26"-25"-16,0 50 31,26-25-15,-1 26-16,1 0 0,25 25 15,0-25-15,26 25 16,0 0-16,26 1 0,25 25 16,-25-26-16,25 0 15,1 1-15,-27 25 0,1-26 16,-1 0-16,-25-25 0,0 25 16,-25-25-16,-1-1 15,-25 1-15,-1 0 0,1-26 16,0 0-16,-26-26 15</inkml:trace>
  <inkml:trace contextRef="#ctx0" brushRef="#br0" timeOffset="441606">18889 11623 0,'-26'0'0,"0"25"15,1-25-15,25 26 16,-26 25-16,0-25 0,-25 25 16,26 0-16,-1 1 15,-25 25-15,-1-26 0,1 26 16,0 0-16,-1 0 16,1 26-16,0-26 0,25 0 15,-25-26-15,25 26 0,0-26 16,1 0-16,25 1 15,-26-1-15,0-25 0,26-1 16,-25 1-16,-1 0 16,0-26-16</inkml:trace>
  <inkml:trace contextRef="#ctx0" brushRef="#br0" timeOffset="442950">18889 12007 0,'0'-25'31,"-26"25"-31,52-26 16,-1 0-1,1 26-15,0-25 16,-1-1-16,27 0 0,-1 1 15,-25-1-15,51-25 16,-26 25-16,0-25 0,26 0 16,0-1-16,0 1 15,0-26-15,0 0 0,0 26 16,0-26-16,0 0 0,0 0 16,0 0-16,0 0 15,0 0-15,0 0 0,-26 0 16,26 26-16,-26-26 15,1 25-15,-1 1 0,-25-26 16,25 26-16,-25-26 0,-1 25 16,-25-25-16,26 0 15,-26 1-15,26-1 0,-26 0 16,0 0-16,0-26 16,0-77-16,-26 103 15,26 0-15,-26 0 16,26 1-16,-25-1 0,25 0 15,-26 0-15,0 0 0,-25 0 16,25-26-16,-25 26 16,0 0-16,-26-26 0,26 1 15,-26 25-15,0-26 0,0 1 16,0-1-16,0 26 16,0-26-16,0 26 0,0 0 15,0 0-15,0 1 0,0 24 16,0 1-16,-26 0 15,26-1-15,0 1 0,-25 0 16,25 25-16,-26-25 16,26-1-16,-25 27 0,-1-27 15,26 27-15,-26-1 16,1-25-16,25 25 0,-26 0 16,26 1-16,26-1 15,-26 0-15,25 1 0,1-1 16,0 26-16,25 0 0,1-25 15,-27 25-15,27 0 16,-27 0-16,27 0 16,-1 0-16,0 0 0,1 0 15,-1 0-15,0 0 16,1 0-16,-1 0 16,0 0-1,26-26 1,-25 26-16,25-26 0,0 1 15,-26-1-15,26 0 16,0-25-16,0 25 0,-26-25 16,26 25-16,0-25 0,0 0 15,0-1-15,0 27 16,0-27-16,0 1 0,0 0 16,0-1-16,26 27 15,-26-1-15,0 0 0,0 1 16,0-1-16,0 0 15,26 26 79,-26 26-63</inkml:trace>
  <inkml:trace contextRef="#ctx0" brushRef="#br0" timeOffset="443364">17093 6183 0,'-26'0'0,"26"-25"15,-26 25-15,1-26 16,25 0 0,-26 26-16,26-25 0,0-1 15,0 0 1,0 1-1,26 25-15,-1-26 0,-25 0 16,26 1-16,0-1 16,-1 26-16,1-26 0,0 1 15,-1 25-15,1-26 0,0 26 16,-1 0-16,1-26 16,0 26-16,-1 0 0,1 0 15,0 0-15,-1 26 16,1-26-16,0 26 15,-1-1-15,1 1 16,0 25-16,-1 1 0,1-1 16,25 26-16,-25-26 0,0 26 15</inkml:trace>
  <inkml:trace contextRef="#ctx0" brushRef="#br0" timeOffset="445851">21660 14855 0,'25'-25'16,"-25"-1"0,0 0-16,0 1 0,-25-1 15,-1 26-15,26-26 0,-26 26 16,1 0-16,-27-25 16,27 25-16,-27-26 0,-25 26 15,0 0-15,1 0 16,-155 0-16,102 0 15,1 0-15,0 0 0,-26 26 16,51-26-16,-25 25 16,25 27-16,-25-27 0,25 27 15,26-1-15,-25 0 16,-1 1-16,1 25 0,-1-1 16,0 1-16,26 0 0,-25 0 15,25 26-15,0-26 16,0 0-16,25 0 0,1 0 15,25-26-15,-25 26 16,0 77-16,51-77 16,0 0-16,-26 26 0,26-52 15,0 26-15,26 0 16,0 0-16,-1 0 0,1-26 16,25 1-16,26-1 0,-26 0 15,52 0-15,0 1 16,-1-27-16,27 27 0,-27-1 15,26-25-15,1 25 16,-1 0-16,0 1 0,1-27 16,-27 27-16,27-27 0,-27 1 15,1 0-15,-1-1 16,27-25-16,-27 0 0,1 0 16,25-25-16,-25 25 15,25-52-15,-25 27 0,25-1 16,0-25-16,-25 25 0,25-25 15,1-1-15,-27 27 16,1-27-16,-1 1 0,-25 0 16,26-1-16,-26 27 15,-26-27-15,26 1 0,-51 0 16,25 0-16,-25-1 0,-26-25 16,0 0-16,0 0 15,-26 0-15,-25 0 0,25-25 16,-25 25-16,0-26 15,-1 26-15,1-25 0,0 25 16,-1 0-16,1-26 0,0 26 16,-1 0-16,1 26 15,0-26-15,-1 0 0,-24 0 16,24 26-16,1-1 16,0 1-16,-1 0 0,1-1 15,0 27-15,25-1 0,-25 0 16,25 26-16,0 0 15,1 0-15,-1 0 16,0 26-16,1 0 16</inkml:trace>
  <inkml:trace contextRef="#ctx0" brushRef="#br0" timeOffset="447228">21531 15009 0,'0'-25'47,"26"25"-47,0-26 15,-1 26 1,27-26-16,-27 26 0,52-25 16,-25-1-16,25 0 15,0 1-15,25-1 0,1 0 16,25 1-16,0-1 0,1-25 16,25 25-16,0-25 15,-1-1-15,1 27 0,0-27 16,26 27-16,-26-27 0,0 27 15,0-27-15,0 27 16,0-1-16,0-25 0,-26 25 16,0-25-16,0 25 15,1 1-15,-1-27 0,-25 27 16,-1-1-16,-25-25 0,0-1 16,0 27-16,0-27 15,0 1-15,-26 0 0,1-1 16,-1-25-16,-25 26 15,25-26-15,-25 0 0,-26 0 16,25 0-16,1 0 0,-26 0 16,26-25-16,-26 25 15,25-26-15,-25 0 0,0 1 16,0-1-16,0 1 0,0-1 16,0 0-16,0-25 15,-25 0-15,-1-1 0,26 1 16,-26-26-16,1 26 15,-1-26-15,26 26 0,-26-26 16,26 26-16,0 25 16,-25-25-16,25 25 0,0-25 15,-26 25-15,26-25 0,-26 25 16,1-25-16,-1 0 16,0-1-16,1 1 0,-1 0 15,0-1-15,1 27 16,25-1-16,0 1 0,0 25 15,0 0-15,0 0 0,0 25 16,0 1-16,0 0 16,-26 25-16,26 0 0,-26-25 15,1 25-15,-27 1 0,27-1 16,-1 0-16,-25-25 16,25 26-16,-25-1 0,25-25 15,1 25-15,-1-25 16,0-1-16,1 27 0,-1-27 15,26 1-15,-26 25 16,1-25-16,-1 25 0,26-25 16,-26 25-16,26-25 0,0 25 15,-25-25-15,25 0 16,0 25-16,0-25 0,25 0 16,-25-1-16,26 1 0,-26 0 15,0-26-15,0 25 16,0-50-16,0 25 15,-26 25-15,1 1 0,-1 0 16,0-1-16,1 1 16,-1 0-16,0 0 0,1 25 15,25-25-15,-26-1 16,26 1-16,-26 25 0,26-25 16,0 0-16,-25 25 0,25-25 15,0-1-15,-26 27 16,26-1-16,0 0 0,-26 1 15,26-1-15,0 0 16,-25 1-16,25-1 0,0 0 16,-26 1-1,26-1 1,0 0-16,0 1 16,0-1-16,0 0 15,0 1 1,-26 25-16,26-26 0,0 1 15,0-1 1,-25 0-16,25 1 16,-26-1-1,26 0 1,-25 1-16,-1-1 16,0-25-1,1 25-15,25 0 16,0 1-16,-26 25 15,26-26-15,-26 0 16,26 1 0</inkml:trace>
  <inkml:trace contextRef="#ctx0" brushRef="#br0" timeOffset="447772">24020 5978 0,'0'-26'0,"-26"1"15,26-1-15,0-25 16,-25 25-16,25 0 0,0-25 16,0 0-16,0 25 0,0-25 15,0 0-15,0-1 16,0 1-16,0 0 0,0 25 15,0-25-15,0-1 16,25 27-16,-25-27 0,0 27 16,0-1-16,26 0 0,-26 1 15,26-1 1,-1 26-16,1 0 0,0 0 16,-1 0-16,27 0 0,-27 26 15,27-26-15,-1 25 16,0 27-16,1-27 0,25 1 15,-26 0-15,0 25 16,26-25-16,-26 25 0,1-25 16,-1-1-16,0 27 0,-25-27 15,25 1-15,-25 0 16,0-1-16,-26 1 0,0 0 16</inkml:trace>
  <inkml:trace contextRef="#ctx0" brushRef="#br0" timeOffset="455349">17118 2797 0,'-25'-26'0,"-27"52"0,27-26 15,-26 25-15,-1 1 0,27 0 16,-27-1-16,1-25 15,0 26-15,-1 0 0,1-26 16,0 25-16,-26-25 16,25 0-16,1 26 0,0-26 15,-26 0-15,25 26 16,-24-26-16,24 25 0,-25-25 16,26 26-16,-26 0 0,26-26 15,-26 25-15,25-25 16,1 26-16,0-26 0,25 0 15,-25 26-15,25-26 0,0 0 16,1 25 0,25 1 31,-26-1-32,26 1 1,-26 0-16,26-1 0,0 1 15,0 0-15,0-1 0,0 1 16,0 0 0,26-1-16,-26 1 0,26 0 15,-26-1 1,25 1-16,-25 0 0,26-1 16,-26 1-16,26 0 15,-1-1-15,1 1 0,0 0 16,25-1-16,-25 1 0,25 0 15,0-1-15,1-25 16,-1 26-16,0 0 0,1-26 16,-1 25-16,0-25 0,1 0 15,24 0-15,-24 0 16,-1 0-16,26 0 0,-26-25 16,26 25-16,0 0 15,-25-26-15,25 0 0,0 26 16,-26-25-16,26 25 0,-26-26 15,0 0-15,-25 26 16,25-25-16,-25 25 0,25-26 16,-25 26-16,-26-26 15,26 26-15,-1-25 0,1 25 16,0 0-16,-1-26 0,1 26 16,0-26-16,-1 26 15,1-25-15,0 25 0,-1-26 16,1 0-16,-26 1 15,26-1-15,-1 0 0,-25 1 16,0-1-16,0-25 0,0-1 16,0 1-16,-25 0 15,25 0-15,-26-1 0,0 1 16,1 0-16,-1 25 16,0-25-16,1 25 0,-1 26 15,0-26-15,-25 26 0,0 0 16,-1 26-16,1-26 15,-26 26-15,26-26 0,0 25 16,-1 1-16,27-26 0,-27 26 16</inkml:trace>
  <inkml:trace contextRef="#ctx0" brushRef="#br0" timeOffset="456975">15579 12777 0,'-26'0'15,"1"-26"-15,-1 26 16,26-25-16,-26 25 0,26-26 16,-25 26-16,-1-26 15,0 1-15,1 25 16,-1 0-16,-25 0 0,25 0 16,-25 0-16,0 0 15,-1 25-15,-25 1 0,0 0 16,26-1-16,-26 1 0,26 0 15,-1-1-15,1 27 16,25-27-16,1 27 0,25 25 16,0-26-16,0 0 15,0 26-15,0-25 0,25-1 16,1 0-16,0 0 16,25-25-16,26 0 0,-26-1 15,52-25-15,-26 0 0,26-25 16,-1-1-16,1-25 15,-26 25-15,25-25 0,-25 0 16,0-26-16,0 25 16,-25-25-16,-1 0 0,-25 26 15,-1-26-15,-25 0 0,0 26 16,-25-1-16,-1 1 16,-25 25-16,-1 1 0,-25-1 15,0 26-15,0 0 0,-25 26 16,-1 25-16,1 0 15,25 1-15,-26-1 0,52 26 16,-26-26-16,51 26 16,-25-25-16,51-1 0,0 0 15,25-25-15,1 0 0,0-1 16,25-25-16,0 0 16,-25 0-16,25 0 0,1-25 15,-1-1-15,0 0 16,0-25-16,1 25 0,-1 1 15,-25-1-15,-1 0 0,-25 1 16,0-1 0</inkml:trace>
  <inkml:trace contextRef="#ctx0" brushRef="#br0" timeOffset="461536">17272 2822 0,'26'-25'16,"0"25"-16,-1 0 16,-25-26-16,0 0 15,-25 26 1,-1 0-1,0 0-15,-25 0 16,25 26-16,-25-26 0,0 26 16,-1-26-16,-24 25 15,24 1-15,-25-26 0,0 26 16,0-1-16,0-25 0,0 26 16,-25 0-16,-1-26 15,0 25-15,27-25 0,-27 26 16,26-26-16,-26 26 15,26-26-15,26 0 0,-26 25 16,26-25-16,-1 0 0,1 26 16,25-26-16,1 0 15,-1 0-15,0 26 0,1-26 16,-1 25 0,0 1-16,26 0 15,-25-1-15,25 1 16,0-1-1,25 1-15,-25 0 16,0-1-16,26 1 16,-26 0-16,0-1 15,0 1-15,0 0 16,0-1-16,0 1 16,0 0-16,0-1 0,26 27 15,-26-27-15,25 1 16,1 0-16,0-1 0,25 1 15,-25 0-15,-1-1 0,1-25 16,-26 26-16,26 0 16,-26-1-16,25 1 0,-25 0 15,0-1 1,0 1-16,26-26 16,0 0-1,-1 0-15,1-26 16,0 26-16,-1-25 0,27 25 15,-1 0-15,0-26 0,1 26 16,25-26-16,0 26 16,25-25-16,1-1 0,-1 26 15,1 0-15,0-26 16,25 26-16,-25-25 0,-1 25 16,1-26-16,-26 26 0,0 0 15,0-26-15,0 26 16,-26 0-16,0-25 0,-25 25 15,25 0-15,-25 0 16,-26-26-16,26 26 0,-1-26 16,-25 1-1,0-1 1,0 0-16,0 1 16,0-1-16,26-25 15,-26 25-15,26-25 0,-26 25 16,25-25-16,1-1 0,-26 1 15,26 26-15,-26-27 16,0 27-16,0-1 0,0 0 16,0 1-16,-26-1 15,0 26-15,1 0 16,-1-26-16,0 26 0,-25 0 16,25 0-16,1-25 15,-27 25-15,27 0 0,-1-26 16,-25 26-16,25-26 15,0 1-15,1 25 0,-27-26 16,27 26-16,-1-26 0,0 26 16,1 0-16,-1-25 15,0 25-15,1 0 0,-27 0 16,27 0-16,-1 25 16,-25-25-16,0 0 0,-1 26 15,1-26-15,0 26 16,-26-26-16,0 25 0,0 1 15,0 0-15,-26-1 0,0 1 16,1 0-16,-1-1 16,-25 1-16,25 0 0,1-1 15,25 1-15,0 0 0,25-26 16,1 0-16,25 25 16,1-25-16,-1 0 0,26 26 62,-26-26-46,26 25-16,-25 1 15,25 0-15,0-1 16,-26-25-16,26 26 0,0 0 16,0-1-16,0 1 0,0 0 15,0-1-15,26 1 16,-26 0-16,0-1 0,25 1 15,-25 0-15,26-1 16,-26 1-16,26 0 16,-26-1-16,25-25 0,-25 26 15,26 0-15,0-26 16,-1 0-16,1 0 16,25 0-16,-25 0 0,25 0 15,1 0-15,-1 0 16,-25 0-16,25 0 0,0 0 15,26-26-15,-25 26 16,25 0-16,0 0 0,-1 0 16,27-26-16,0 26 0,25 0 15,-25-25-15,-1 25 16,27-26-16,-27 0 0,1 26 16,-26-25-16,25-1 15,-25 26-15,-25-26 0,25 26 16,-26-25-16,0-1 0,1 0 15,-1 1-15,-25-1 16,25 0-16,-25 1 0,25-27 16,-26 27-16,27-1 15,-27-25-15,1 25 0,-26-25 16,26 25-16,-26 1 16,0-1-16,0 0 0,0 1 15,0-1-15,-26 0 0,0 1 16,1-1-1,-1 26-15,0-26 0,1 1 16,-1 25-16,-25-26 16,25 26-16,-25-26 0,25 26 15,1-25-15,-1-1 0,26 0 16,-26 1-16,26-1 16,0 0-16,0 1 15,0-1-15,-25 26 63,-1 0-63,0 0 0,1 26 15,-27-26-15,1 25 0,0-25 16,-26 26-16,-26 0 16,26-1-16,-25 1 0,-1 0 15,-25-1-15,-1 1 16,1 0-16,0-1 0,25 1 15,-25 0-15,51-26 0,-26 25 16,26 1-16,26-26 16,0 0-16,25 0 0,0 26 15,1-26 1,25 25 15,-26-25-15,26 26-16,-26-26 15,1 26-15,-1-26 16,0 25-16,1 1 16,-1-26-16,0 26 0,1-1 15,-1 1 1,0-1 0,26 1-1,-25 0-15,25-1 16,0 1-16,0 0 0,0-1 15,0 27-15,0-27 16,25 1-16,1 0 0,0-1 16,-26 1-16,25 0 0,1-26 15,0 25-15,-26 1 16,25 0-16,-25-1 0,26 1 16,-26 0-16,0-1 15,26 1-15,-26 0 0,25-1 16,1-25-16,0 26 15,-1-26-15,1 0 16,25 0-16,1 0 0,-1 0 16,0 0-16,1 0 15,25 0-15,-26 0 0,26-26 16,0 26-16,-26 0 0,26-25 16,0 25-16,0-26 15,0 26-15,0-26 0,0 26 16,0-25-16,0 25 15,0-26-15,0 0 0,0 26 16,-26-25-16,26-1 0,-26 0 16,1 1-16,-1 25 15,-25-26-15,25 0 0,-25 1 16,-1-1-16,1 0 16,0 1-16,-26-1 0,25 0 15,-25 1-15,0-1 0,0 0 16,0 1-16,0-1 15,0 0-15,0 1 0,0-1 16,0 1-16,0-1 16,0 0-16,0 1 0,0-1 15,-25-25-15,25 25 0,-26 0 16,26 1-16,0-27 16,-26 27-16,26-1 0,0-25 15,0 25-15,0 0 16,0 1-16,0-1 15,-25 26 17,-27 0-32,27 0 15,-27 26-15,1-26 16,0 25-16,-1-25 0,-25 26 16,26-26-16,-26 26 0,0-26 15,26 0-15,-26 0 16,0 25-16,26-25 0,-26 0 15,0 0-15,0 26 0,0-26 16,0 26-16,-26-26 16,26 25-16,0-25 0,0 26 15,0-26-15,0 26 16,26-26-16,-26 25 0,26-25 16,25 0-16,-25 26 15,-1-26-15,27 0 0,-1 0 16,0 0-16,1 0 0,-1 0 15,0 0 1,1 0 15,25 26-31,-26-26 16,0 25 0,1-25-1,25 26-15,-26-26 0,26 26 31,26-1-15,-1 1-16,1 0 16,0-1-16,-26 1 15,25-1-15,1 27 0,-26-27 16,0 1-16,0 25 0,0-25 16,0 0-16,0-1 15,0 27-15,0-27 0,0 1 16,0 0-16,26-26 15,-26 25-15,0 1 16,25-26-16,-25 26 16,0-1-1,0 1-15,0 0 16,26-1-16,-26 1 16,26 0-16,-26-1 15,25-25-15,1 26 0,0-26 16,-1 0-16,27 0 15,-27 0-15,1 0 0,25-26 16,1 26-16,-1-25 16,26 25-16,0-26 0,0 0 15,25 26-15,1-25 16,0-1-16,-1 26 0,27-26 16,-27 26-16,-25-25 0,26 25 15,-52 0-15,26-26 16,-26 26-16,1 0 0,-27 0 15,1-26-15,0 26 0,-1 0 16,-25-25-16,26 25 16,0-26-16,-1 0 15,1 26 1,0 0-16,-1-25 0,1 25 16,0-26-16,25 0 0,-25 26 15</inkml:trace>
  <inkml:trace contextRef="#ctx0" brushRef="#br0" timeOffset="462333">17683 3207 0,'-26'0'16,"26"26"0,-25-26-1,25-26 79,0 1-78,0-1-1,0 0-15,0 1 16,0-1-16,0 0 0,0-25 16,0 0-16,0-1 15,25 1-15,-25 0 0,26-26 16,0 25-16,-1-25 15,1 0-15,0 26 0,-1-26 16,1 26-16,25-26 0,26-26 16,-51 52-1,25 0-15,0 25 0,1 0 16,-1-25-16,0 25 16,1 1-16,-1-1 0,0 0 15,1 1-15,-1-1 0,0 26 16,1-26-16,-1 1 15,0 25-15,0-26 0,1 26 16,-1 0-16,0-26 16,-25 26-16,25 0 0,1 0 15,-27-25-15,27 25 16,-27 0-16,1 0 0,25 0 16,-25 0-16,0 0 0,-1 0 15,27 0-15,-27 0 16,1-26-16,0 26 0,-1 0 15,1 0-15,0 0 32,-1 0-17,-50 0 48,-1-26-48,0 26-15,1 0 0,-1 0 16</inkml:trace>
  <inkml:trace contextRef="#ctx0" brushRef="#br0" timeOffset="462849">19145 1514 0,'0'-26'15,"-25"26"17,50 0 15,-25 26-47,26-26 15,0 26-15,25-26 0,-25 25 16,25-25-16,0 26 0,1-1 15,-1-25-15,-25 26 16,25-26-16,-26 26 0,1-26 16,0 0-16,-1 25 15,1-25-15,-26 26 16,-26-26 0,1 26-1,-1-26-15,0 25 16,1-25-16,-1 26 15,1-26-15,-27 26 0,27-26 16,-1 25-16,0 1 0,1-26 16,25 26-16,-26-26 15,26 25-15,-26-25 0,26 26 32,-25-26-1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1T03:54:23.991"/>
    </inkml:context>
    <inkml:brush xml:id="br0">
      <inkml:brushProperty name="width" value="0.05" units="cm"/>
      <inkml:brushProperty name="height" value="0.05" units="cm"/>
      <inkml:brushProperty name="fitToCurve" value="1"/>
    </inkml:brush>
  </inkml:definitions>
  <inkml:trace contextRef="#ctx0" brushRef="#br0">52 205 0,'-26'0'0,"0"0"15,52 0 32,25 0-47,-25 0 16,25 0-16,1-25 0,-27 25 15,27 0-15,-1 0 16,0 0-16</inkml:trace>
  <inkml:trace contextRef="#ctx0" brushRef="#br0" timeOffset="219">308 0 0,'-25'0'16,"50"0"0,-25 26-1,26-1-15,0 1 0,-1 0 16,27-1-16,-27 1 15,1 0-15,0 25 0,-1 0 16,-25-25-16,-25 25 0,-52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1T03:54:13.932"/>
    </inkml:context>
    <inkml:brush xml:id="br0">
      <inkml:brushProperty name="width" value="0.05" units="cm"/>
      <inkml:brushProperty name="height" value="0.05" units="cm"/>
      <inkml:brushProperty name="fitToCurve" value="1"/>
    </inkml:brush>
  </inkml:definitions>
  <inkml:trace contextRef="#ctx0" brushRef="#br0">467 391 0,'-26'0'15,"1"-26"-15,-1 26 16,-25 0-16,25 0 16,0 0-16,26 26 47,0-1-32,0 1-15,0-1 16,0 27-16,0 25 0,0-26 15,0 26-15,0 26 0,0-1 16,0 1-16,26 0 16,-26-1-16,0 1 0,0-1 15,26 27-15,-26-27 16,0 1-16,0 25 0,25-25 16,-25 25-16,0 0 0,-25 1 15,25-27-15,-26 27 16,26-27-16,-26 1 0,1-26 15,25 0-15,-26 0 16,26-26-16,0-25 0,0 25 16,0-25-16,0-1 15,26-25 1,25 0 0,-25-25-16,25 25 0,0-26 15,1 26-15,25-26 16,0 26-16,25-25 0,27 25 15,-1-26-15,26 26 16,0-26-16,51 26 16,0-25-16,231-1 15,-179 0-15,0 26 0,-27-25 16,1 25-16,-25 0 0,-1 0 16,-26 0-16,-25 0 15,-25 0-15,-27 0 0,-25 25 16,0-25-16,-25 0 15,-27 0-15,26 26 16,-25-26-16,-52-26 47,26 1-47,-25-1 16,25 1-16,0-27 15,0 1-15,-26 0 0,26-1 16,0-25-16,0-25 15,0 25-15,-25-26 0,25 0 16,0 1-16,-26-1 16,26-102-16,-26 102 15,26 1-15,0-1 0,0 0 16,0 1-16,0-1 16,0 1-16,0-27 0,0 27 15,0-1-15,0 0 16,26 1-16,-26-1 0,0 26 15,0 0-15,0 26 0,0 0 16,0 25-16,0 0 16,0 1-16,0-1 0,0 0 15,0 1-15,-26 25 0,26-26 16,-25 26 0,25-26-16,-26 26 15,26-25-15,-26 25 16,1 0-16,-1 0 0,0 0 15,-25 0-15,0 0 0,-26 0 16,0 25-16,-26-25 16,-25 26-16,25-26 0,-51 26 15,26-1-15,-26-25 16,0 26-16,-26 0 0,1-1 16,25 1-16,-26 0 0,-25-26 15,25 25-15,1 1 16,-1 0-16,1-1 0,25 1 15,0-26-15,26 26 16,25-1-16,0-25 0,26 26 16,26-26-16,0 25 0,-1-25 15,27 0-15,25 26 16,-26-26-16,0 0 16,26 26-16,-25-26 46,-1 25-30,0-25 0,1 0-1,-1 0-15,0 0 16,1 0-16,-1 0 16,1 0 15</inkml:trace>
  <inkml:trace contextRef="#ctx0" brushRef="#br0" timeOffset="547">1031 1673 0,'-25'26'16,"-1"-26"0,1 0-1,-1 26 1,26-1-1,0 1-15,0 0 16,0 25-16,0-25 16,0-1-16,-26 27 0,26-27 15,0 1-15,0 25 0,0-25 16,0 0 0,-25-1-16,50-50 31,-25-1-31,0 0 0,26-25 15,-26 0-15,26-26 0,-26 0 16,0 0-16,0 0 16,0-26-16,0 26 0,25 0 15,-25 26-15,26 0 16,-26-1-16,25 27 0,1 25 16,0 0-16,25 25 0,-25 1 15,25 0-15,0 25 16,-25 26-16,25-26 0,1 26 15,-27-26-15,1 26 16,25-25-16,-51-1 0,26 0 16,0 1-16,-26-1 0,25 0 15,-25-25-15</inkml:trace>
  <inkml:trace contextRef="#ctx0" brushRef="#br0" timeOffset="704">1211 1827 0,'0'-25'0,"-26"-1"16,26 0-16,0 1 0,26 25 16,-26-26-16,26 26 0,-1-26 15,1 26-15,25-25 16,-25-1-16,25 26 0,-25-26 16,25 1-16</inkml:trace>
  <inkml:trace contextRef="#ctx0" brushRef="#br0" timeOffset="1180">1647 1391 0,'0'-26'0,"0"1"16,0-1-1,-25 26-15,25 26 32,0-1-32,0 1 15,25 25-15,-25 1 0,0-1 16,26 26-16,-26-26 15,26 26-15,-26 0 0,25-25 16,-25 25-16,0-26 0,26 0 16,-26 1-16,26-1 15,-26-26-15,0 1 0,0 0 16,25-1-16,-25 1 16,0-52-16,0 1 15,0-1-15,-25-25 16,25 0-16,-26-1 0,0-25 15,26 0-15,-25 26 0,25-26 16,0 26-16,0-1 16,0 1-16,25 0 0,1 25 15,0 26-15,-1-26 0,1 26 16,-1 0-16,1 0 16,0 26-16,-1-26 0,1 26 15,-26-1-15,26 1 16,-26 0-16,0-1 0,-26 1 15,0-26-15,1 26 0,-1-1 16,0-25-16,1 26 16,-1-26-16,1 0 0,-1 0 15,0-26 1</inkml:trace>
  <inkml:trace contextRef="#ctx0" brushRef="#br0" timeOffset="1649">2083 1365 0,'0'-25'0,"0"-1"16,0 1-1,0 50 1,0 1 0,26-1-16,-26 27 0,26-1 15,-26 0-15,25 26 16,1 0-16,0 0 0,-1 0 15,-25 0-15,26-25 16,-26 25-16,26-26 0,-26 0 16,25 0-16,-25-25 0,0 25 15,0-25 1,0-52 0,-25 1-16,-1-27 15,26 1-15,-26 0 0,26-26 16,-25 26-16,-1-26 0,26 0 15,0 25-15,0 1 16,0 0-16,0 25 0,26-25 16,-1 51-16,1-26 15,25 26-15,-25 0 0,0 0 16,-1 0-16,1 26 0,0-26 16,-1 0-16,1 25 15,-26 1-15,-26 0 16,1-26-16,-27 25 15,-25 1-15,26 0 16,0-1-16,-26-25 0</inkml:trace>
  <inkml:trace contextRef="#ctx0" brushRef="#br0" timeOffset="2432">878 3213 0,'0'-26'0,"0"0"15,25 1-15,-25-1 16,0 0 0,0 1-16,0 50 31,0 1-15,0 0-16,0-1 0,0 27 15,0-1-15,0 0 16,26 26-16,-26-25 0,0 25 15,26-26-15,-26 26 0,0-26 16,25 26-16,-25-25 16,0-1-16,0-26 0,0 27 15,0-27-15,0 1 16,0 0-16</inkml:trace>
  <inkml:trace contextRef="#ctx0" brushRef="#br0" timeOffset="2800">826 3905 0,'-25'0'0,"-1"0"16,52 0 31,-26 26-47,25 0 0,1-1 15,-26 1-15,26-26 16,-1 26-16,1-1 0,0 1 16,-1-26-16,1 26 15,-1-26-15,1 0 0,0-26 16,-1 0-16,1 1 16,-26-1-16,26 0 15,-1 1-15,-25-1 0,0 0 16,0 1-16,26 25 15,-26-26-15,0 52 16,-26-1 0,1 1-16,25 0 15,-26 25-15,0-25 0</inkml:trace>
  <inkml:trace contextRef="#ctx0" brushRef="#br0" timeOffset="4560">3238 3238 0,'0'-25'0,"-26"-1"31,26 52 1,-25-26-32,25 25 0,0 1 15,0 0-15,0-1 16,0 27-16,25-1 0,-25 0 15,26 1-15,-26-1 0,26 0 16,-26 1-16,25 25 0,-25-26 16,26-25-16,-26 25 15,0 0-15,26-25 0,-26-1 16</inkml:trace>
  <inkml:trace contextRef="#ctx0" brushRef="#br0" timeOffset="4890">3110 3854 0,'-26'-25'0,"0"25"15,52 0 17,0 0-17,-1 25-15,1 1 16,0-1-16,-1-25 15,27 26-15,-27 0 16,1-26-16,0 0 0,-1 25 16,1-25-16,0 0 15,-1-25-15,-25-1 16,26 0-16,-26 1 16,26-1-1,-26 1-15,0 50 47,0 1-47</inkml:trace>
  <inkml:trace contextRef="#ctx0" brushRef="#br0" timeOffset="3308">390 4983 0,'-26'-26'16,"52"52"15,0 0-15,-26-1-1,25 27-15,1-27 0,-26 27 16,26-27-16,-1 27 16,1-27-16,-26 1 0,26 0 15,-26-1-15,25-25 16,1 0 0,-26-25-16,26-27 15,-26 27-15,0-27 16,25 1-16,-25 25 0,0-25 15,0 0-15,0 25 16,0 0-16,0 1 16</inkml:trace>
  <inkml:trace contextRef="#ctx0" brushRef="#br0" timeOffset="3531">980 4880 0,'0'26'47,"0"0"-32,0-1-15,0 27 16,0-27-16,0 1 15,0 25-15,0-25 16,0 0-16,0-1 0,0 1 0,26 0 16,-26-1-16</inkml:trace>
  <inkml:trace contextRef="#ctx0" brushRef="#br0" timeOffset="4053">1160 4547 0,'-26'-26'0,"-25"1"15,25 25-15,-25-26 0,0 0 16,-1 26-16,27 0 16,-27-25-16,1 25 0,0 0 15,-1 25-15,1 1 0,0 0 16,-1-1-16,-25 1 15,26 25-15,-26 1 0,0-1 16,26 26-16,0-26 16,-1 26-16,27 0 0,-27 0 15,52 0-15,0 0 0,26 0 16,0 0-16,-1 0 16,27 0-16,-1-26 0,26 0 15,0 1-15,0-1 16,0-25-16,0-1 0,0-25 15,25 0-15,-25-25 0,26-1 16,-1 0-16,1-25 16,0 0-16,-26-26 0,25 26 15,-25-26-15,-25-26 16,-1 26-16,0-26 0,-25 26 16,0-25-16,-26-1 0,0 26 15,-26 0-15,-25 0 16,25 0-16,0 26 0,-25 25 15,25-25-15,-25 51 16,25-26-16,-25 26 0,25-25 16,1 25-16,-1 0 0,0 25 15</inkml:trace>
  <inkml:trace contextRef="#ctx0" brushRef="#br0" timeOffset="5589">3264 4650 0,'25'-26'0,"-25"0"16,26 1-16,-26-1 15,26 26-15,-26-26 16,-26 1 0,0 25-1,1 0-15,-27 25 16,27 1-16,-27 0 0,1 25 15,-26 0-15,26 0 0,-26 1 16,25 25-16,1 0 16,25-26-16,1 26 0,-1 0 15,26-26-15,0 26 0,26-25 16,-1-1-16,27 0 16,-1 1-16,26-1 0,26 0 15,-1-25-15,1-1 16,25 1-16,1-26 0,-1 0 15,0 0-15,-25-26 0,25 1 16,-25-1-16,-26-25 16,25 0-16,-50-1 0,24-25 15,-50 0-15,0 0 16,-1 0-16,-25-25 0,0 25 16,0-26-16,-25 0 0,-1 27 15,-25-1-15,25 25 16,-25 1-16,0 0 0,-1-1 15,1 27-15,0-1 16,-26 26-16,25 0 0,-25 0 16,26 0-16,-26 0 0,26 26 15,-1-26-15,1 25 16,0-25-16,25 26 0,1-26 16,-1 0-16,26 26 15,-26-26-15</inkml:trace>
  <inkml:trace contextRef="#ctx0" brushRef="#br0" timeOffset="6015">3289 4957 0,'-25'0'0,"25"26"47,25 0-31,-25-1-16,26 27 16,0-27-16,-26 1 15,25 25-15,1-25 0,-26 0 16,26-1-16,-26 1 15,25 0-15,-25-1 16,26-25 0,-26-25-16,0-1 15,26-25-15,-26 25 0,0-25 16,0-1-16,25 1 16,-25 0-16,0 25 0,0-25 15,0 25-15,26 0 16,-26 1-16</inkml:trace>
  <inkml:trace contextRef="#ctx0" brushRef="#br0" timeOffset="6339">3700 4906 0,'0'-26'15,"0"1"1,25 25 0,1 0-1,0 0 1,-1 25-16,1-25 0,0 26 16,-1 0-16,-25-1 0,26 1 15,-26 0-15,0-1 16,-26 1-16,1 0 0,25 25 15,-26-25-15,0-1 16,1 1-16,-1-26 0,26 26 16,26-26-1,-1 0-15,1 0 16,25-26-16,1 26 0,-1-26 16,26 1-16,-26 25 15,-25-26-15</inkml:trace>
  <inkml:trace contextRef="#ctx0" brushRef="#br0" timeOffset="8205">1904 2956 0,'0'-25'0,"0"-1"16,-26 26-16,26-26 16,-26 26-1,26 26 16,26 0-15,-26-1-16,0 1 16,26-1-16,-26 1 15,0 0-15,0-1 16,0 1-16,-26-26 47,26-26-32,-26 1-15,26-1 16,-25 0-16,25 1 0,-26-1 16,26-25-16,-25 25 15,25-25-15,-26 25 0,26-25 16,-26 0-16,26 25 16,0 0-16,0 1 0,26-1 15,-26 0-15,26 1 0,-1 25 16,1 0-16,25 0 15,-25 25-15,-1 1 0,1 0 16,-26-1-16,0 1 16,0 0-16,0 25 0,0-25 15,-26-1-15,1 1 0,-1-26 16,0 26-16,1-1 16</inkml:trace>
  <inkml:trace contextRef="#ctx0" brushRef="#br0" timeOffset="8936">2237 2725 0,'0'-25'15,"0"-1"1,26 26-16,-26-26 0,0 1 15,0-1 1,-26 26 0,1 0-16,-1 26 15,0-26-15,26 25 16,-25 1-16,25 0 0,-26-1 16,26 1-16,0 0 0,0-1 15,26 1-15,-26 0 16,25-26-16,-25 25 0,26-25 15,0 0-15,-1 0 16,1-25 0,0-1-16,-26 0 15,25 1-15,-25-1 16,0 0-16,0 1 16,0-1-16,0 0 15,-25 26 1,25 26-16,0 0 15,0-1 1,25 1-16,1 0 16,0-26-1,-1 25-15,1-25 16,0-25-16,-1 25 16,-25-26-16,26 0 15,0 1-15,-26-1 16,25 0-16,-25 1 15,0-1-15,0 0 0,0 1 16,0-1-16,-25 26 0,25-26 16,-26 26-16,0 0 15,26 26-15,-25 0 16,-1-1-16,26 1 16,0 25-16,0-25 15,0 0-15,26 25 0,-26-25 16,25-1-16,27 27 15,-27-27-15,1 1 0,0 0 16,-1-1-16,1 1 0,-26-1 16,0 1-1</inkml:trace>
  <inkml:trace contextRef="#ctx0" brushRef="#br0" timeOffset="9334">2750 2623 0,'0'25'31,"0"-50"32,26 25-63,-26-26 15,26 26-15,-26-26 16,25 1-16,-25-1 16,-25 0-1,-1 26 1,0 0-16,1 26 15,25 0-15,-26-26 16,26 25-16,-25 1 0,25 0 16,0-1-16,0 1 15,0 25-15,25-51 0,-25 26 16,26 0-16,-1-1 16,1-25-16,0 0 15</inkml:trace>
  <inkml:trace contextRef="#ctx0" brushRef="#br0" timeOffset="9634">3058 2392 0,'-25'-26'0,"-1"26"16,26 26 30,26-1-46,-26 1 0,25-26 16,1 26-16,-26-1 0,26 1 16,-1 0-16,-25-1 15,26-25-15,-26 26 0,0 0 16,0-1 0,0 1-16,0 0 15,-26-1-15,1-25 16,-1 0 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09-21T03:54:26.442"/>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976 801 0,'-26'-25'16,"26"-1"-16,26-25 15,-26-1 1,25 52-1,-25 26-15,0 0 16,0 25-16,0 26 16,0 0-16,0 26 0,0-1 15,0 26-15,0 26 0,26-25 16,-26-1-16,26 26 16,-26-26-16,25 26 0,1-26 15,0 1-15,-1-1 16,-25 0-16,26 1 0,-26-1 15,0 0-15,0-25 16,0 25-16,0-25 0,0-1 16,-26-25-16,26 0 0,0 0 15,0-51-15,0-1 16,0 1-16,0-52 31,26 1-31,-26-1 16,26 26-16,-26-25 15,25 25-15,1-26 0,0 26 16,25 0-16,0-26 16,1 26-16,25 0 0,25-25 15,27 25-15,24 0 16,27 0-16,0 0 0,51 0 16,25 0-16,1 0 15,-1 25-15,1-25 0,-26 26 16,0 0-16,0-26 0,-52 25 15,1 1-15,-26-26 16,-26 25-16,-25-25 0,-1 26 16,-50-26-16,-1 0 15,0 0-15,-76-26 32,-1 26-17,26-25-15,-26-1 0,1-25 16,25 25-1,0-25-15,0 0 0,0-26 16,0 0-16,0-26 0,0 0 16,0-25-16,-26 0 15,0-26-15,26 0 0,-25 0 16,-1 0-16,26-26 16,-26 27-16,26-1 0,-25 0 15,25 0-15,0 0 0,0 0 16,0 26-16,25 25 15,-25 0-15,0 1 0,0 25 16,0 0-16,0 25 16,0 1-16,0 0 0,0 25 15,-25 0-15,25 1 0,0-1 16,-26 26 15,0 0-15,1 26-1,-1-26-15,-25 0 16,25 25-16,-102 1 16,51-26-16,0 0 15,-26 26-15,-25-26 0,0 0 16,-26 0-16,-26 25 16,-25-25-16,0 0 0,-1 0 15,-25 26-15,0-26 16,-25 0-16,25 26 0,0-26 15,0 0-15,0 25 0,26-25 16,0 0-16,25 0 16,26 0-16,26 0 0,25 0 15,26 0-15,26-25 16,0 25-16,51-26 16,25 26-16,1 0 15,0 0-15,-1 0 16,27 0-16,-27 26 0,1-26 15,0 25-15,-1-25 16,27 0-16</inkml:trace>
  <inkml:trace contextRef="#ctx0" brushRef="#br0" timeOffset="2000">5568 519 0,'0'-26'15,"-25"1"-15,25-1 0,0 0 16,0 1-1,0-1 1,0 52 15,-26-26-31,26 25 0,0 1 16,0 25-16,-26-25 16,26 51-16,0-26 0,0 52 15,0-26-15,0 26 16,0-1-16,0 26 0,0 1 15,0-1-15,26 0 0,-26 1 16,26-1-16,-26 0 16,25 0-16,-25 1 0,0-27 15,0 27-15,26-1 16,-26-25-16,0 25 0,26 0 16,-26-25-16,0-1 0,0 1 15,0 0-15,0-26 16,0 0-16,0-26 0,0 26 15,0-51-15,0 25 16,0-26-16,0 1 0,0 0 16,0-1-16,0 1 15,0 0 1,0-52 15,25 26-31,1-26 31,0 26-31,-1-25 16,1 25-16,0 0 0,25 0 16,0-26-16,26 26 15,0 0-15,26 0 0,25-26 16,0 26-16,26 0 0,26 0 16,0 0-16,-1 26 15,52-26-15,-26 26 0,52-26 16,-26 25-16,25-25 0,1 0 15,-1 26-15,1-26 16,0 26-16,-27-26 0,1 25 16,0-25-16,-25 0 15,-27 26-15,1 0 0,-1-26 16,-25 25-16,-25-25 0,24 26 16,-24-26-16,-27 0 15,27 26-15,-27-26 0,-25 0 16,0 25-16,0-25 15,-25 0-15,-1 0 0,0 0 16,-25 0-16,-1 0 0,1 0 16,0 0-1,-26-25 1,25 25-16,-25-26 16,0 0-1,-25 26-15,25-25 16,0-1-16,-26 26 15,26-26-15,-26 1 0,26-1 16,-25 0-16,25 1 16,-26-27-16,26 1 0,-25 0 15,25-26-15,-26 0 0,26-26 16,-26 1-16,26-27 16,0 1-16,0 0 0,0-26 15,0 26-15,26-26 16,-26 25-16,26 1 0,-1-26 15,-25 26-15,26-26 16,-1 0-16,-25 26 0,26-1 16,-26-25-16,0 26 0,0 0 15,0 25-15,0 1 16,-26 25-16,1 0 0,-1 25 16,1 1-16,-1 0 0,0 25 15,1 0-15,-1 1 16,0 25-16,1 0 15,25-26 1,-26 26 0,0 0 15,1 0-31,-27 0 0,1 0 16,0 26-16,-26-26 15,-26 0-15,0 0 0,1 25 16,-26-25-16,-26 0 0,0 0 15,-26 0-15,0-25 16,-25 25-16,0 0 0,0 0 16,-1 0-16,1 0 0,-26 0 15,0 0-15,-25 25 16,25-25-16,-26 0 0,1 26 16,-1-26-16,26 0 15,-25 26-15,50-26 0,1 0 16,0 25-16,51-25 15,-26 0-15,52 26 0,0-26 16,0 0-16,25 0 0,26 26 16,0-26-16,0 0 15,26 25-15,25-25 0,0 0 16,1 0-16,25 26 16,-26-26 30,0 26-30,1-26 15,-1 0-15,0 0 0,1 0-16,-1 0 15,1 0-15,-1 0 16,52 0-1,-1 25 1</inkml:trace>
  <inkml:trace contextRef="#ctx0" brushRef="#br0" timeOffset="3813">1104 519 0,'-26'-26'15,"1"26"1,-1 0 15,26-25-15,-26 25 0,26 25 15,0 1-16,0 0-15,0 25 16,0-25-16,0 25 0,0-25 16,0 25-16,0 0 15,0-25-15,0 25 0,0-25 16,0 0-16,-25-1 0,25 1 16</inkml:trace>
  <inkml:trace contextRef="#ctx0" brushRef="#br0" timeOffset="6538">591 57 0,'-26'0'31,"26"26"1,0 0-1,-25-1-31,25 1 16,0 0-16,0-1 0,0 27 15,0 24-15,0-24 16,0 25-16,0 0 0,0 0 15,0 0-15,0 0 16,0 0-16,0 25 0,0 1 16,0-26-16,0 25 0,0 1 15,0 25-15,0-25 16,0 0-16,0-1 0,0 27 16,0-27-16,0 1 15,0-1-15,-26 1 0,26 0 16,0-1-16,0 1 0,-26 25 15,26-25-15,0-1 16,0 1-16,0 25 0,-25-25 16,25 0-16,0-1 0,0 1 15,-26-26-15,26 25 16,0-25-16,0 26 0,0-26 16,-26 0-16,26 0 15,0-26-15,0 26 0,0-25 16,0-1-16,-25 0 0,25 1 15,0-1-15,0 0 16,0-25-16,0 25 16,-26 0-16,26 1 0,0-27 15,0 27-15,0-27 0,0 1 16,0 0-16,0-1 0,0 1 16,26-26 15,-1 0 0,-25 26-31,26-26 16,0 0-1,-1 25-15,1-25 0,0 0 16,25 0-16,0 0 16,1 0-16,25 0 0,0 0 15,0-25-15,25 25 0,1 0 16,25-26-16,26 26 15,0 0-15,26-26 0,-1 26 16,26-25-16,1 25 16,25-26-16,-1 26 0,27-26 15,-26 26-15,25 0 0,-25-25 16,0 25-16,0 0 16,0 0-16,0 0 0,26 0 15,-26 25-15,-1-25 16,27 0-16,0 26 0,-27-26 15,27 0-15,-26 26 0,0-26 16,-26 0-16,26 0 16,-26 0-16,1 25 0,-1-25 15,-26 0-15,1 0 16,25 0-16,-25 0 0,-1 0 16,1 0-16,154 0 15,-155 0-15,-25 0 16,0 0-16,0 0 0,0 0 15,-26 0-15,26 0 0,-26 0 16,1 0-16,-1 0 16,-25 0-16,25 0 0,-26 0 15,27 0-15,-27 0 16,1 0-16,0 0 0,-26 0 16,25 0-16,1 0 0,-26 0 15,25 0-15,-25 0 16,0 26-16,26-26 0,-26 0 15,0 0-15,0 0 16,-26 0-16,26 0 0,0 0 16,-25 0-16,-1 0 15,0 0-15,0 0 0,1-26 16,-1 26-16,0 0 0,1 0 16,-27 0-16,1-25 15,0 25-15,-1 0 0,1-26 16,0 26-1,-26-26-15,25 26 0,-25-25 16,26 25 0,-26-26-16,0 0 15,26 1 1,-26-1-16,0 0 0,0-25 16,0 25-16,0-25 15,0 0-15,-26 0 0,26-26 16,0 0-16,-26 0 15,26 0-15,0-26 0,0 26 16,26-51-16,-26 25 16,26-25-16,-1 25 0,1-51 15,-26 26-15,26 0 0,-1-1 16,1-25-16,-26 26 16,26 0-16,-26 25 0,25-25 15,-25 25-15,0 1 0,0-1 16,0 1-16,0-1 15,0 0-15,0 1 0,-25-1 16,25 0-16,-26 26 16,0-25-16,1-1 0,-1 26 15,0 0-15,26 26 0,-25-26 16,-1 26-16,0 25 16,26-25-16,-25 25 0,25 0 15,0 1-15,0-1 16,0 0-16,0 1 0,-26-1 15,26 0 1,0 1-16,0-1 0,0 0 16,-26 26-16,26-25 15,0-1 1,-25 26-16,25-26 0,-26 1 16,26-1-1,-26 26-15,1-26 16,-1 1-16,0 25 0,1-26 15,-1 1-15,-25 25 0,25-26 16,-25 26-16,-1-26 16,27 26-16,-26 0 0,-1 0 15,1-25-15,0 25 16,-1 0-16,-25 0 0,0 0 16,-25-26-16,-1 26 15,-25 0-15,0-26 0,-26 26 16,0 0-16,-26-25 0,26 25 15,-51-26-15,25 26 16,-25 0-16,25 0 0,-25-26 16,-26 26-16,26 0 0,-26 0 15,26 0-15,-26 0 16,26-25-16,-1 25 0,-25 0 16,26 0-16,0-26 15,0 26-15,-1 0 0,1 0 16,0 0-16,0 0 15,25 0-15,-25 0 0,25 0 16,26 0-16,-25 0 0,25 0 16,0 0-16,26 0 15,-26 0-15,0 0 0,25 0 16,-25 0-16,26 0 16,-26 0-16,26 0 0,0 0 15,-1 26-15,27-26 0,-26 0 16,25 0-16,0 25 15,1-25-15,-1 0 0,26 0 16,-26 26-16,26-26 16,0 0-16,-25 0 0,25 0 15,0 0-15,26 0 0,-26 0 16,0 0-16,0 0 16,0 0-16,25 0 0,-25 0 15,0 0-15,0 26 0,26-26 16,-26 0-16,0 0 15,26 0-15,-26 25 0,0-25 16,0 0-16,0 0 16,0 26-16,26-26 0,-26 0 15,0 0-15,26 26 16,-26-26-16,25 0 0,1 0 16,0 25-16,-1-25 0,1 0 15,0 0-15,25 26 16,-25-26-16,-1 0 0,27 0 15,-27 26-15,1-26 0,25 0 16,1 0-16,-1 0 16,0 0-16,1 0 0,-1 0 15,26-26-15,-26 26 16,1-26-16,-1 26 16,1 0-16,-1 0 15,0 0-15,1 0 16,-1 0-16,-25 0 0,25 0 15,0 0-15,1 0 16,-1 26-16,0-26 0,1 0 16,-1 26-16,0-26 15,26 25-15</inkml:trace>
  <inkml:trace contextRef="#ctx0" brushRef="#br0" timeOffset="7530">4311 4060 0,'0'-52'31,"-25"52"-31,25-25 16,-26 25-16,0 0 0,-25 0 15,25 0-15,-25 0 0,25 0 16,-25 0-16,0 25 16,-1-25-16,1 26 0,25 0 15,-25-26-15,25 25 16,1 1-16,25 0 15,0-1-15,25-25 0,1 26 16,0 0-16,25-26 16,0 25-16,1 1 0,-1-26 15,0 26-15,-25-1 0,25 1 16,-25 0-16,-26-1 16,0 1-16,0 0 15,-26-1-15,1-25 16,-27 26-16,27 0 0,-27-26 15,1 25-15,0-25 16,-1 0-16,1 0 16,25 0-16,26-25 15</inkml:trace>
  <inkml:trace contextRef="#ctx0" brushRef="#br0" timeOffset="8043">4439 4060 0,'0'-26'16,"0"0"-1,0 52 1,0 0-16,0-1 0,-25 1 16,25 25-16,0 1 15,0 25-15,0 0 0,0 0 16,0 0-16,0-1 0,0 27 15,0-26-15,-26 0 16,26 0-16,0-26 0,0 1 16,0-1-16,0 0 15,0-25-15,0 0 0,0-52 32,0-25-17,0 25-15,0-25 0,0-26 16,0 0-16,0 0 15,0 0-15,0 0 0,0 0 16,0 0-16,0 0 16,26 26-16,-26-1 0,25 27 15,1-1-15,0 26 0,25 0 16,-25 26-16,-1-26 16,27 51-16,-27-25 0,1-1 15,0 27-15,-26-27 16,25 1-16,-25 25 0,0-25 15,-25-1-15,-1 1 0,0-26 16,1 26-16,-1-26 16,0 0-16,1 0 0,-1-26 15,0 0-15,26 1 16</inkml:trace>
  <inkml:trace contextRef="#ctx0" brushRef="#br0" timeOffset="8277">4824 4162 0,'26'-25'16,"-26"-1"-16,0 0 31,26 26-15,-26 26-16,25 0 15,-25-1-15,26 1 16,-26 25-16,26 1 0,-26-1 15,25 0-15,-25 1 16,0-1-16,0-25 0,26 25 16,-26-26-16,0 1 15</inkml:trace>
  <inkml:trace contextRef="#ctx0" brushRef="#br0" timeOffset="8479">5260 4316 0,'-25'26'0,"-1"0"16,1-26-1,25 25-15,0 1 0,0 0 16,0-1-16,0 1 16,25 0-16,-25-1 15,26 1-15,-1-1 0,1 1 16</inkml:trace>
  <inkml:trace contextRef="#ctx0" brushRef="#br0" timeOffset="8640">5286 4085 0,'0'-25'0,"0"-1"16,-26 26-16,1 0 15,25 26 1,0-1 0</inkml:trace>
  <inkml:trace contextRef="#ctx0" brushRef="#br0" timeOffset="8839">5517 4060 0,'-26'0'15,"1"0"-15,25 25 32,0 1-32,0 0 15,0-1-15,25 27 0,-25-1 16,26 0-16,-26 1 16,26 50-1,-26-76-15,0 25 0,0-25 16</inkml:trace>
  <inkml:trace contextRef="#ctx0" brushRef="#br0" timeOffset="8989">5440 4419 0,'-26'-26'16,"26"1"-16,26 25 31,0 0-31,25 0 15,-25 0-15</inkml:trace>
  <inkml:trace contextRef="#ctx0" brushRef="#br0" timeOffset="9406">6056 4162 0,'-26'0'15,"1"-25"-15,-1 25 0,0 0 16,1 0-16,-1 0 0,0 25 15,1-25-15,-1 26 16,0 51-16,26-26 16,-25-25-16,25 25 0,-26 1 15,26-1-15,0-25 16,0 25-16,0-26 0,-26 1 16,26 0-16,0-1 15,26-25-15,-26-25 16,26 25-16,-26-52 15,0 27-15,25-26 0,1 25 16,-26-25-16,26-1 0,-1-25 16,-25 26-16,26 0 15,0 25-15,-1-25 0,-25 25 16,26 0-16,0 26 16,-1 0-16,-25 26 15,0 0-15,26 25 0,-26 0 16,25 1-16,1-1 15,-26 26-15,26-26 0,-1 1 16,1-1-16,-26 0 0,26 0 16,-26-25-16,0 25 15</inkml:trace>
  <inkml:trace contextRef="#ctx0" brushRef="#br0" timeOffset="9571">5979 4470 0,'-26'-25'0,"1"25"16,25-26-16,-26 26 16,52 0-1,-1 0-15,27 0 16,-27-26-16,52 26 16,-26 0-16,1-25 0</inkml:trace>
  <inkml:trace contextRef="#ctx0" brushRef="#br0" timeOffset="10064">6543 4214 0,'-25'-26'0,"-1"0"15,26 1-15,-26 25 16,26-26-16,-25 26 0,25 26 31,25 25-31,-25-25 16,0 51-16,26-26 0,-26 26 15,26 0-15,-26 25 16,0 52-16,0-77 16,0 0-16,0-25 0,0-1 15,0 0-15,0-25 16,0 0-16,0-1 0,0 1 16,0-52-1,0 1 1,0-52-1,0 25-15,0 1 0,0 0 16,0-1-16,-26-25 0,26 26 16,0 0-16,0-26 15,0 51-15,0-25 0,0 25 16,26 1-16,-1 25 16,1 0-1,-26 25-15,0 1 16,26-26-16,-26 26 15,0-1-15,25 1 0,-25-1 16,0 1-16,0 0 0,-25-1 16,-1 1-1,0-26 1,1 0-16,25-26 16,-26 26-16</inkml:trace>
  <inkml:trace contextRef="#ctx0" brushRef="#br0" timeOffset="10488">6851 4214 0,'26'-26'0,"-52"26"32,26 26-17,0-1-15,26 27 16,-26-1-16,26 0 15,-26 26-15,25 0 0,-25 0 16,26 0-16,-26 0 16,0 26-16,0-26 0,-26 0 15,26-26-15,-25 0 0,25 1 16,-26-27-16,26 1 16,0 0-16,0-52 15,0 0 1,26-25-16,-26 0 0,25-1 15,-25-25-15,26 0 0,-1 0 16,-25 0-16,26 0 16,-26 0-16,26 52 0,-1-26 15,1 25-15,0 26 0,-1 0 16,1 0-16,25 26 16,-25 25-16,0-26 0,-26 27 15,0-1-15,-26 0 16,0 1-16,-51-27 0,-25 1 15,-26 0-15</inkml:trace>
  <inkml:trace contextRef="#ctx0" brushRef="#br0" timeOffset="12076">1361 2520 0,'0'-25'0,"-26"25"16,26-26-16,0 0 15,0 1 1,26 50 15,-26 1-31,0 0 16,25-1-1,-25 1-15,0 0 0,0-1 16,26 1-16,-26 0 16,0-1-16,0 1 15,0-52 16,0 1-15,0-1-16,0 0 0,0 1 16,0-1-16,26 0 0,-26 1 15,0-27-15,25 27 0,-25-1 16,0 0-16,26 26 16,0 0-1,-26 26 1,25 0-16,-25-1 0,0 1 15,0 0-15,26-1 0,-26 1 16,0 0 0,0-1-16,0-50 31,26-1-31,-26 0 16,0 1-16,25-1 15,-25 0-15,26 1 16,-26-1-16,26 0 0,-26 1 15,25 25-15,1 0 16,0 0 0,-26 25-16,0 1 0,25 0 15,-25-1-15,0 1 16,26 0-16,-26-1 0,0 1 16,26-26-16</inkml:trace>
  <inkml:trace contextRef="#ctx0" brushRef="#br0" timeOffset="13274">2053 2341 0,'0'-26'16,"-25"0"-16,25 1 15,-26 25-15,0-26 31,1 52-15,25-1 0,-26 1-1,26 0-15,0-1 16,-26 1 0,26 0-1,26-26-15,0 0 31,-1 0 1,-25 25-17,0 1 1,0 0 0,26-1-16,-26 1 15,26 0-15,-1-26 16,1 0-1,-26-26-15,26 0 16,-1 1 0,-25-1-16,26 0 0,-26 1 15,26-1-15,-26 0 16,0 1-16,0-1 16,0 0-1,0 52 32,0 0 187,0-1-218,0 1 0,25-26-16,-25 26 0,0-1 15,26-25 1,-26 26-16,26-26 16,-1 0-1,1 0-15,-26-26 16,26 26-16,-1-25 15,1 25-15,0-26 0,-26 0 16,25 26-16,1-25 0,-26-1 16,0 0-16,26 1 15,-26-1-15,0 0 0,0 1 16,0-1-16,-26 0 16,0 26-1,26 26-15,-25-26 16,25 26-16,-26-26 15,26 25-15,0 1 16,0 0-16,0-1 16,26-25-16,-26 26 0,25 0 15,1-1-15,0-25 16,-1 26 0,1-26-16,0 26 15,-1-26 1,-25 25-1,-51-25 1,25 0-16,1 0 16,-1 0-16,0 0 0</inkml:trace>
  <inkml:trace contextRef="#ctx0" brushRef="#br0" timeOffset="13519">2644 1905 0,'0'-26'16,"-26"26"-16,0 0 15,26 26 1,0-1 0,26 27-16,0-27 0,-26 26 15,25-25-15,1 25 16,-1-25-16,-25 25 0,26-25 15,-26 25-15,26-25 16,-26 0-16,0-1 16</inkml:trace>
  <inkml:trace contextRef="#ctx0" brushRef="#br0" timeOffset="13837">2746 2264 0,'0'-26'16,"0"0"-1,26 1 1,-1 25 0,1-26-1,25 26-15,-25-26 0,25 1 16,-25 25-16,0-26 0,-1 0 16,1 1-16,-26-1 15,0 1-15,-26-1 16,1 26-16,-1 0 15,0 0-15,26 26 16,-25-26-16,-1 25 0,26 1 16,0-1-16,0 1 15,0 25-15,0-25 0,0 0 16,26-1-16,-1 1 16,1 0-1,0-26-15</inkml:trace>
  <inkml:trace contextRef="#ctx0" brushRef="#br0" timeOffset="14132">3131 2161 0,'0'-26'0,"0"1"16,0-1-1,0 0-15,0 1 16,0-1 0,26 26-16,-1 0 15,1 26-15,0-26 16,-1 25-16,-25 1 15,26 0-15,-26-1 16,0 1-16,0 0 16,0-1-16,-26-25 15,1 0 1,25-25 0,0-1-16,0 0 0,0 1 15,25-1-15,1 0 16,0-25-16,-1 26 0,1-1 15,0 0-15,-1 1 16,1-1-16</inkml:trace>
  <inkml:trace contextRef="#ctx0" brushRef="#br0" timeOffset="14324">3490 1828 0,'0'-26'16,"0"52"46,0-1-62,26 1 0,-26 25 16,0-25-16,0 25 0,25-25 16,-25-1-16,0 27 15</inkml:trace>
  <inkml:trace contextRef="#ctx0" brushRef="#br0" timeOffset="14629">3311 1648 0,'-77'-77'0,"0"0"16,0-26-16,25 1 15,1 25-15,0 0 0,25 0 16,26 0-16,0 51 15,26-25-15,25 25 0,0 26 16,1 0-16,50 0 0,-25 26 16,26 0-16,-26-1 15,0 27-15,0-1 0,-26 0 16,0 26-16,-25 0 16,-26 0-16,0-26 0,0 26 15,-26 0-15,-25-25 0,25-1 16,-25 0-16,0 1 15,25-27-15,-25 1 0,25-26 16</inkml:trace>
  <inkml:trace contextRef="#ctx0" brushRef="#br0" timeOffset="15342">3824 1751 0,'25'-26'15,"1"26"-15,-26-26 16,-26 26 0,1 0-1,25 26 1,-26-26-16,0 26 15,26-1-15,-25 1 16,25 0-16,0-1 16,0 1-16,25 0 15,1-1 17,0-25-17,-26-25 1,0-1-16,0 0 15,25 26 1,-25-25-16,0-1 0,0 0 16,0 52 31,0 0-32,26-26-15,-26 25 16,26-25-16,-1 0 15,1 0 1,-26-25-16,26 25 16,-1-26-16,1 26 15,-26-26-15,26 1 0,-26-1 16,0 0-16,0 1 16,0-1-1,-26 26 1,26 26-1,-26-1-15,26 1 16,0 0-16,0-1 0,26 27 16,-26-27-16,26 27 15,-1-27-15,-25 27 0,26-27 16,0 1-16,-26 25 0,25-25 16,1-1-1,-26 1-15</inkml:trace>
  <inkml:trace contextRef="#ctx0" brushRef="#br0" timeOffset="15993">4311 1674 0,'0'25'47,"26"-25"-32,0 0 17,-26-25-17,0-1 1,25 26-16,-25-26 0,0 1 15,0-1 1,0 0-16,-25 26 16,-1 0-16,0 0 15,26 26 1,-25-26-16,25 26 0,-26-1 16,26 1-16,0 0 15,0-1 1,0 1-16,26-26 15,-1 26 1,1-26-16,0 0 16,-26-26-16,25 26 0,1-26 15,-1 26-15,-25-25 16,26 25-16,-26-26 0,26 0 16,-26 1-16,0-1 15,25 26-15,-25-26 0,0 1 16,0-1-16,-25 26 15,-1 0 1,0 26 0,26-1-1,0 1-15,0 0 0,0-1 16,0 1-16,26 0 16,-26-1-16,26 1 15,-1-26-15,-25 26 0,0-1 16,0 1-1,-25-26-15,-1 26 0</inkml:trace>
  <inkml:trace contextRef="#ctx0" brushRef="#br0" timeOffset="16633">6235 2033 0,'0'-26'15,"0"1"1,26 50 15,-26 1-31,26-1 16,-26 1-16,25 25 15,1 1-15,0 25 16,-1-52-16,-25 1 0</inkml:trace>
  <inkml:trace contextRef="#ctx0" brushRef="#br0" timeOffset="17355">6364 2212 0,'-26'0'15,"0"0"16,26-25-15,-25 25-16,-1 0 16,0 0-16,1 0 15,25 25-15,-26-25 0,0 26 16,1-26-16,-1 26 16,0-1-16,26 1 0,-25 0 15,25-1-15,0 1 16,25 0-16,1-1 15,0 1-15,-1-26 16,1 0-16,0 0 0,-1 0 16,1 0-16,0-26 0,25 26 15,-25-25-15,-1-1 16,1 0-16,0 1 16,-1-1-16,-25 0 0,26 1 15,-26-1-15,-26 26 16</inkml:trace>
  <inkml:trace contextRef="#ctx0" brushRef="#br0" timeOffset="17816">6800 2187 0,'-26'0'0,"52"0"93,0 0-77,-1-26 0,-25 0-1,0 1 1,-25 25-16,-1 0 16,26-26-16,-26 26 0,1 0 15,-1 0-15,0 0 16,1 0-16,-1 26 0,26-1 15,-26 1-15,26 0 0,0-1 16,0 1-16,0 0 16,0-1-16,26 1 0,0 0 15,-1-26-15,27 25 0,-27-25 16,27 0-16,-1 0 16,0-25-16</inkml:trace>
  <inkml:trace contextRef="#ctx0" brushRef="#br0" timeOffset="18017">7108 1930 0,'-26'-51'0,"26"0"0,-26 25 15,1 0 1,25 1-16,-26 25 0,26 25 16,0 1-16,0 0 15,26 25-15,-1 0 16,-25 1-16,26-1 0,0 0 15,-1 0-15,1-25 16,0 25-16,-1-25 0,-25 0 16</inkml:trace>
  <inkml:trace contextRef="#ctx0" brushRef="#br0" timeOffset="18548">7133 2187 0,'-25'-26'0,"25"0"0,-26 26 15,0-25-15,26-1 32,26 26-32,0 0 0,-1 0 15,27 0-15,-27 0 16,52-26-16,-25 26 0,-1 0 16,0 0-16,-25 0 15,0-25-15,-1 25 0,-25-26 31,-25 1-31,-1 25 16,0-26-16,-25 26 0,25 0 16,1-26-1,-1 26-15,0 26 16,26 0-16,0-1 16,0 1-16,-25-1 0,25 27 15,0-27-15,0 1 0,0 0 16,25-1-16,-25 1 15,26-26-15,-26 26 0,26-26 16,-1-26 0,1 0-1,0 1-15,-26-1 16,25 26-16,-25-26 16,0 1-16,26 25 31,-26 25-16,0 1-15,26-26 0,-1 26 16,-25-1-16,26-25 16,0 26-16,-1-26 0,1 0 15,0 0-15,-1 0 0,1 0 16</inkml:trace>
  <inkml:trace contextRef="#ctx0" brushRef="#br0" timeOffset="18750">7749 1879 0,'-25'0'16,"25"-26"-16,-26 26 16,0 26-16,26 0 15,0-1 1,0 1-16,26 0 0,-26-1 16,26 1-16,-1 25 0,-25-25 15,26-1-15,-1 1 16,1 0-16,0-1 0,-1 1 15,1-26-15</inkml:trace>
  <inkml:trace contextRef="#ctx0" brushRef="#br0" timeOffset="18901">7698 1725 0,'0'-26'0,"-26"26"16,26-25-16</inkml:trace>
  <inkml:trace contextRef="#ctx0" brushRef="#br0" timeOffset="19165">7903 1597 0,'0'-26'0,"0"52"32,0-1-17,0 1-15,26 25 0,-1-25 16,-25 25-16,26 1 15,0-1-15,-1-25 0,-25 25 16,26 0-16,0 0 16,-26-25-16,25 0 0,-25-1 15,26 1-15,-26 0 0</inkml:trace>
  <inkml:trace contextRef="#ctx0" brushRef="#br0" timeOffset="19430">8339 1597 0,'0'25'0,"-25"-25"16,25 26-16,25 0 15,-25-1-15,26 27 16,0-27-16,-26 27 16,25 25-16,1-26 0,-26 0 15,26 0-15,-1 1 16,1-1-16,-26-25 0</inkml:trace>
  <inkml:trace contextRef="#ctx0" brushRef="#br0" timeOffset="19735">7980 1674 0,'-103'-103'0,"26"26"0,1-26 16,-1-25-16,51 25 15,26-25-15,26 26 0,-1-1 16,52 0-16,0 26 0,26 0 15,-1 26-15,27 25 16,-1 26-16,-25 0 0,-1 0 16,1 26-16,-26 25 0,0 1 15,-52-1-15,1 26 16,-26 0-16,-26 26 0,1-26 16,-1 25-16,-25-25 15,-1 26-15,1-26 0,0 0 16,25-26-16,1 0 15,-1 1-15</inkml:trace>
  <inkml:trace contextRef="#ctx0" brushRef="#br0" timeOffset="20490">8929 1828 0,'0'-26'0,"26"26"16,0-26-16,-1 26 15,-25-25-15,26 25 0,-26-26 16,0 0 0,-26 26-16,1 0 0,-1-25 15,0 25 1,1 0-16,-1 25 0,0 1 15,1 0-15,25-1 16,0 1-16,-26 0 16,26 25-16,0-25 0,0-1 15,26 1-15,-1-26 16,-25 26-16,26-1 0,0-25 16,-1 0-16,1 0 15,0-25-15,-1-1 16,1 26-16,-26-26 15,26 1-15,-26-1 0,25 0 16,-25 1-16,0-1 16,0 0-16,0 1 15,-25 50 17,25 1-32,0 0 0,0-1 15,25 1-15,1 0 16,0-26-16,-1 25 15,27-25 1,-27 0-16,1-25 0,0 25 16,-1-26-16,1 0 0,25 1 15,-25-1-15,0 0 16,-1 1-16,1-27 16,-1 27-16,-25-1 0,0 0 15,0 1-15,0-1 0,-25 26 16,-1 0-16,1 0 15,-1 26-15,26-1 16,-26 27-16,1-27 0,25 27 16,0-1-16,25 0 0,1 1 15,0-1-15,25 0 16,-26 0-16,27 1 0,-27-27 16,1 27-16,0-27 15,-1 1-15,-25 0 0,0-1 16,0 1-16,-25 0 15,-1-26-15</inkml:trace>
  <inkml:trace contextRef="#ctx0" brushRef="#br0" timeOffset="21140">9827 1776 0,'-25'0'16,"-1"0"-16,0 0 16,52 0 31,0 0-32,-1 0-15,1-25 16,0 25-16,-1-26 0,1 26 15,0-26-15,-1 1 16,1-1-16,-26 0 16,0 1-16,0-1 0,-26 26 15,26-26-15,-25 26 0,-1-25 16,-25 25-16,25 0 16,-51 25-1,51 1-15,1 0 0,-1-1 0,0 1 16,26 25-16,0-25 15,0 25-15,26-25 0,-26 0 16,26-1-16,-1 1 16,1 0-16,25-26 0,-25 0 15,0 0-15,-1 0 16,52-26-16,-51 0 16,25 1-16,-25-1 15,0 0-15,-1 1 0,1-1 16,0-25-16,-1 25 0,-25 0 15,0 1-15,26-1 16,-26 0-16,-26 26 16,1 26-1,25 0-15,-26-1 16,0 1-16,26 0 0,0-1 16,0 1-16,0 0 15,26-1-15,-26 1 0,26 0 16,-1-1-16,1 1 0,0 0 15,-26-1-15,-26 1 16,0 0-16,-51-1 0,0-25 16</inkml:trace>
  <inkml:trace contextRef="#ctx0" brushRef="#br1" timeOffset="57486">2310 3316 0,'26'-26'0,"-26"0"0,0 1 15,25-1-15,-25 0 0,26 1 16,-26-1 0,0 0-16,0 1 15,0-1 1,-26 52 15,26-1-15,-25 1-16,25 0 0,-26-1 15,0 1-15,26 0 16,-25-1-16,25 1 0,-26 0 16,26-1-16,-26-25 0,26 26 15,0-52 32,26 1-47,-26-1 0,26 0 16,-1-25-16,1 25 0,-26-25 15,26 0-15,-1 25 16,-25-25-16,26 25 0,0 0 16,-26 1-16,25 25 15,1 0-15,0 0 16,-26 25-16,25 1 0,1 0 16,0-1-16,-1 27 15,1-27-15,0 1 0,-26 0 16,25-1-16,-25 1 15,0 0-15</inkml:trace>
  <inkml:trace contextRef="#ctx0" brushRef="#br1" timeOffset="57984">2464 2905 0,'0'-26'15,"-26"26"-15,1 0 16,25 26 15,0 0-31,0-1 0,0 1 16,0 0-16,25 25 16,-25 0-16,0 26 0,0-25 15,26 25-15,-26 25 0,0-25 16,0 0-16,0 26 15,0-1-15,0-25 0,0 26 16,0 0-16,0-1 16,0 1-16,-26 25 0,26-25 15,-25 51-15,25-26 0,0 0 16,-26 26-16,26-25 16,-26-1-16,26 26 0,0-52 15,-25 27-15,25-1 16,0-25-16,-26-1 0,26 1 15,0-1-15,0-25 0,0 26 16,0-26-16,0 0 16,0-26-16,0 26 0,0-25 15,0-1-15,0-25 0,0-1 16,0 1-16,0 0 16,0-1-16,-26-50 31,26-1-31,-25 0 0,25 1 15</inkml:trace>
  <inkml:trace contextRef="#ctx0" brushRef="#br1" timeOffset="58541">1771 7062 0,'0'-26'16,"-25"26"-16,25-26 15,0 1-15,0 50 32,25-25-32,-25 26 0,26 0 15,-26 25-15,26-26 0,-1 27 16,1-27-16,-26 27 15,25-27-15,1 27 0,0-27 16,-26 1-16,25-26 0,1 26 16,0-26-1,-26-26-15,25 26 0,-25-26 16,26-25-16,-26 25 16,26-25-16,-26 0 0,0 25 15,25-25-15,-25 0 0,26 25 16,-26 0-16,0 1 15,26 25-15,-26 25 32,0 1-32,0 0 0,0-1 15,0 1-15</inkml:trace>
  <inkml:trace contextRef="#ctx0" brushRef="#br1" timeOffset="58764">2515 7062 0,'0'-26'16,"-25"26"-16,25 26 31,0-1-15,0 1-16,0-1 15,0 27-15,0-27 16,0 27-16,0-1 0,0-25 15,0 25-15,0-25 16,0-1-16,0 1 0</inkml:trace>
  <inkml:trace contextRef="#ctx0" brushRef="#br1" timeOffset="59164">2541 6651 0,'-77'-51'16,"26"25"-16,-1 26 0,-25 0 16,0 26-16,0-1 15,0 27-15,0-1 0,-25 0 16,-1 26-16,26 0 0,-25 26 16,50-26-16,-25 25 15,26-25-15,25 26 0,1-26 16,25 0-16,25 0 15,27 0-15,-1-26 0,26-25 16,0 25-16,26-51 0,-1 0 16,26 0-16,1-25 15,-1-1-15,0-25 0,-25-1 16,25 1-16,-25 0 16,-26-26-16,0 0 0,-26 0 15,-25-26-15,-26 0 0,-26 27 16,0-27-16,-25 26 15,0 0-15,-1 26 0,-24-1 16,-1 1-16,25 25 0,1 26 16,0-25-16,25 25 15,0 0-15,26-26 0</inkml:trace>
  <inkml:trace contextRef="#ctx0" brushRef="#br1" timeOffset="60231">9006 2931 0,'0'-26'0,"26"26"0,0-26 15,-26 1 1,25 25-16,-25 25 47,0 27-47,0-1 0,0 0 15,0 52-15,0 0 16,26-1-16,0 52 0,-1-25 16,1 24-16,0 1 0,-1 0 15,1 0-15,0 0 16,-1 0-16,1 0 0,0 0 16,-26 0-16,0-26 15,25 1-15,-25-1 0,0 0 16,0 0-16,26-25 0,-26 0 15,0-1-15,0 1 16,26 0-16,-26-27 0,0-24 16,0 25-16,25-26 15,-25 0-15,0-25 0,0 0 16,0-1-16,0 1 0,0 0 31,0-52-15,-25 0-1</inkml:trace>
  <inkml:trace contextRef="#ctx0" brushRef="#br1" timeOffset="61128">8904 6882 0,'0'-26'31,"0"52"0,0 0-15,25-1-16,-25 1 0,0 0 16,0 25-16,26 0 15,-26-25-15,0 25 0,26-25 16,-26 25-16,25-25 15,1-1-15,-26 1 0,26-26 16,-1 0 0,-25-26-1,26 1-15,-26-27 0,0 1 16,26 0-16,-26 25 0,0-25 16,25 0-16,-25-1 15,0 27-15,26-1 0,-26 0 16,0 1-16,26 25 15</inkml:trace>
  <inkml:trace contextRef="#ctx0" brushRef="#br1" timeOffset="61470">9545 6856 0,'-26'-25'16,"1"25"-16,-1 0 0,26-26 15,-25 26-15,50 0 16,1 0 0,-1 26-16,1-26 0,0 25 15,-1-25-15,1 26 16,-26 0-16,0-1 0,0 1 15,0 0-15,0-1 0,-26 1 16,1 0-16,-1-1 16,0 1-16,1-1 15,25 1 1,25-26 0,1 0-16,0 0 0,-1 0 15,27-26-15,-1 26 16,0-25-16</inkml:trace>
  <inkml:trace contextRef="#ctx0" brushRef="#br1" timeOffset="61842">9827 6600 0,'-102'-26'16,"25"0"-16,-26 1 15,1 25-15,-27 0 0,1 25 16,25 1-16,-25 25 0,25 26 15,1-25-15,25 25 16,0 25-16,26-25 0,-1 0 16,52 0-16,0 0 15,0 0-15,26 0 0,0-26 16,50 1-16,1-1 0,26-25 16,0 25-16,25-51 15,0 26-15,1-26 0,-1 0 16,0-26-16,0 0 0,1-25 15,-27 0-15,1-26 16,-26 0-16,0-26 0,-26 0 16,-25-25-16,0 26 15,-26-27-15,-26 27 0,0-1 16,-51 0-16,26 1 0,-52 25 16,1 0-1,-27 0-15,1 26 0,0-1 0,0 1 16</inkml:trace>
  <inkml:trace contextRef="#ctx0" brushRef="#br1" timeOffset="62659">9032 2854 0,'0'25'47,"0"1"-47,0 0 15,-26 25 1,26-25-16,-25-1 0,-1 1 0,0 0 15,1-1-15,-1 1 16,0 0-16,1-26 16,-1 0-16,52-26 31,-1 0-15,1 1-16,0-1 15,25 0-15,-25 26 0,25-25 16,-25-1-16,25 0 15,-25 1-15,25 25 0,-25 0 16,-1 0-16,1 25 16,-26 27-16,26-27 0,-26 52 15,0-25-15</inkml:trace>
  <inkml:trace contextRef="#ctx0" brushRef="#br1" timeOffset="69232">3028 2777 0,'-25'0'16,"-1"-26"-1,0 26 1,1 0 15,-1 0-15,0 0 15,1 0-15,-1 0-1,26 26 17,0 0-17,0-1 1,0 1-16,0-1 31,26-25-31,-1 0 16,1-25-1,0-1 1,-26 1 0,25 25-16,-25-26 15,0 52 63,26-1-78,-26 1 16,26-26-16,-26 25 0,25 27 16,-25-27-16,26 1 15,-26 0-15,26-1 0,-26 1 16,25 0-16,-25-1 16,0 1-16,0 0 0,-25-1 15,-1 1-15,0-26 16,1 0-16,25 26 15,-26-26-15,0 0 0,1-26 16,25 0-16,0 1 16,0-1-1,0 0-15,25 1 16,1-1 0,0 26-1,-26-26 1,25 26-16,1 0 15</inkml:trace>
  <inkml:trace contextRef="#ctx0" brushRef="#br1" timeOffset="69748">3259 2828 0,'-25'0'32,"-1"0"-32,52 0 47,-1 0-47,1-25 15,0 25 1,-1-26-1,-50 26 32,-1-26-31,0 26 15,1 0-15,-1 0-16,26 26 15,-26-26 1,26 26 0,0-1-1,26 1 1,0-1-16,-1-25 16,1 26-16,0-26 15,-1 0 1,1 0-1,0 0 1</inkml:trace>
  <inkml:trace contextRef="#ctx0" brushRef="#br1" timeOffset="69993">3541 2597 0,'0'26'47,"0"0"-32,0-1-15,0 1 16,26 0 0,-26-1-16,26 1 15,-26 0-15,0-1 31</inkml:trace>
  <inkml:trace contextRef="#ctx0" brushRef="#br1" timeOffset="70157">3541 2751 0,'26'0'62,"0"-25"-46,-1 25-16,1-26 15</inkml:trace>
  <inkml:trace contextRef="#ctx0" brushRef="#br1" timeOffset="70413">3824 2572 0,'25'0'0,"-25"25"62,0 1-46,0 0-16,0-1 15,26 1-15,-26 0 16,0-1-16,0 1 16</inkml:trace>
  <inkml:trace contextRef="#ctx0" brushRef="#br1" timeOffset="70725">3849 2520 0,'0'-25'15,"-25"-1"-15,25 0 16,0 1 15,25 25-31,1 0 16,0 0-16,-1 0 15,1 0-15,0 0 0,-1 25 16,1-25-16,0 0 0,-26 26 16,25-26-16,-25 26 15,-25-1-15,-1-25 16,0 26-16,1 0 16,-1-26-16,0 25 0,1 1 15,-27-26-15,27 26 16,-1-26-16</inkml:trace>
  <inkml:trace contextRef="#ctx0" brushRef="#br1" timeOffset="71219">4132 2597 0,'0'-25'16,"25"25"-16,-25-26 47,-25 26-32,-1 26 1,26-1-1,-26-25-15,26 26 16,0 0-16,-25-26 16,25 25-16,0 1 0,0 0 31,25-26-31,1 0 16,0 0-1,-26-26 1,25 26-16,-25-26 15,26 26-15,-26-25 16,26 25 0,-26 25 15,25 1-15,-25 0-1,26-26 1</inkml:trace>
  <inkml:trace contextRef="#ctx0" brushRef="#br1" timeOffset="71571">4337 2572 0,'0'-26'16,"-26"26"-16,26-26 15,0 52 1,0 0 0,26-26-1,-26 25-15,26 1 16,-26 0 0,0-1-1,0-50 32,0-1-31,0 0-1,25 1-15,1-1 0,-1 26 32,-25-26-32,26 26 0</inkml:trace>
  <inkml:trace contextRef="#ctx0" brushRef="#br1" timeOffset="71954">4516 2520 0,'0'26'32,"0"0"14,26-26 1,-26-26-15,0 0-17,-26 26 16,26 26-15,0 0-16,0-1 16,-25 1-1,25 0-15,0-1 16,25-25 0,-25 26-16,26-26 15</inkml:trace>
  <inkml:trace contextRef="#ctx0" brushRef="#br1" timeOffset="72532">4670 2546 0,'0'-26'0,"-25"26"16,25-25-16,-26 25 31,26 25 0,26-25-15,-26 26 0,25-26-1,-25 26-15,26-26 32,-26-26-17,26 26 1,-1 26 31,-25-1-32,0 1 1,26-26-16,0 0 31,-1-26-15,-25 1-1,26-1-15,-26 0 16,0 1 0,0-1-16,0 0 15,0 1 1,0-1-16,0 52 47,0-1-47,26 1 15,-26 0 1,25-1-16,-25 1 0,0 0 16,26-26-16,-26 25 0</inkml:trace>
  <inkml:trace contextRef="#ctx0" brushRef="#br1" timeOffset="72662">4876 2546 0,'0'-26'16,"0"1"-16,25 25 16,1 0-1,0 0-15,-1-26 0</inkml:trace>
  <inkml:trace contextRef="#ctx0" brushRef="#br1" timeOffset="83936">3670 2982 0,'25'0'78,"1"0"-62,25 0-16,-25-26 16,0 26-16,-1 0 15,27-25-15,-27 25 0,1-26 16,25 26-16,-25 0 0,0 0 15,-26-26 1,-26 52 15,0-26-31,1 0 0,-1 26 16,-25-26-16,25 25 0,0-25 16,-25 0-16,25 26 15,1-26-15,-1 0 16,0 0-16,52 0 62,0 0-62,-1 0 16,1 0-16,0-26 16,-1 26-16,27 0 0,-27-25 15,1 25-15,0 0 0,-1 0 16,1-26-16,0 26 15,-52 26 1,0-26 0,1 25-16,-1-25 15,0 0-15,1 26 0,-1-26 16,0 0-16,1 0 16,-1 0-16,52 0 46,-1 0-30,1-26-16,0 26 16,-1 0-16,1-25 15,0 25 1,-52 0 15,0 0-15,26 25-16,-25-25 15,25-25 173,25 25-157</inkml:trace>
  <inkml:trace contextRef="#ctx0" brushRef="#br1" timeOffset="85889">4696 2418 0,'-26'0'94,"52"0"-47,0 0-32,-1 0 1,1-26 0,0 26-1,-1-26-15,1 26 16,-26-25-16,26 25 16,-1-26-1,1 26-15,-26-26 16,26 1-16,-1-1 15,1 0 1,-26 1-16,26-1 16,-26 0-16,0 1 15,25 25-15,-25-26 0,0 0 16,0 1-16,26 25 16,-26-26-16,0 1 0,0-1 15,26 0-15,-26 1 16,0-1-1,0 0-15,0 1 0,0-1 16,0 0 0,0 1-16,0-1 0,-26 0 15,26 1-15,0-1 0,-26 0 16,26 1-16,0-1 16,-25 26-16,25-26 0,0 1 15,0-1-15,-26 0 16,26 1-16,0-1 0,0 0 15,-26 1-15,26-1 16,-25 26 0,25-26-16,0 1 0,-26-1 15,26 0 1,-26 26-16,26-25 16,0-1-16,-25 26 0,25-26 15,-26 1 1,0-26-1,1 51-15,25-26 16,-26 26-16,0-26 16,1 26-1,25-25 1,-26 25-16,0-26 31,1 26-15,-1-26-16,0 26 31,1 0-15,25-25-16,-26 25 15,0 0 1,1 0 15,-1 0-15,0 0-16,26 25 15,-25-25 1,-1 26 0,26 0-1,-25-26 1,25 25-16,0 1 31,-26-26-15,26 26-1,0-1-15,0 1 16,0-1 0,0 1-1,0 0 1,0-1 0,0 1-16,0 0 15,0-1 1,0 1-1,0 0 17,0-52 93</inkml:trace>
  <inkml:trace contextRef="#ctx0" brushRef="#br1" timeOffset="86348">4209 1212 0,'0'25'31,"25"1"1,-25 0-17,26-26 1,-26 25-16,0 1 15,26-26-15,-26 26 16,25-26 0,-25 25-16,26-25 15,0 26 1,-26-52 15</inkml:trace>
  <inkml:trace contextRef="#ctx0" brushRef="#br1" timeOffset="86805">4516 1263 0,'0'-26'63,"-25"26"-16,25 26-47,-26-26 0,26 26 15,-26-26-15,26 25 0,-25-25 16,25 26-16,-26-26 16,26 26-16,-25-26 0,25 25 15,-26-25-15,26 26 16,-26 0-16,26-1 31</inkml:trace>
  <inkml:trace contextRef="#ctx0" brushRef="#br1" timeOffset="102008">2130 2033 0,'0'-26'93,"0"1"-30,-25 25-48,-1-26 1,0 26 15,26-26-15,-25 26-16,25-25 16,-26 25-16,0 0 0,1-26 15,-1 26 1,0-26-16,1 26 0,-1 0 15,1-25-15,-1 25 16,0-26-16,1 26 0,-1 0 16,0 0-16,1-26 0,-1 26 15,0 0 1,1 0-16,-1 0 0,0 0 16,1 0-16,-1 0 15,0 0-15,-25 0 0,25 0 16,-25 0-16,25 0 0,-25 0 15,25 26-15,-25-26 16,0 0-16,25 0 0,-25 26 16,-1-26-16,27 0 15,-26 25-15,-1-25 0,27 26 16,-27-26-16,1 26 16,25-26-16,1 25 0,-27 1 15,27-26-15,-1 26 0,0-1 16,1 1-16,-1-1 15,0 1-15,1 0 0,-1 25 16,0-25-16,1-1 16,-1 1-16,0 25 0,1-25 15,-1 0-15,0 25 0,1-25 16,25-1-16,-26 1 16,0 25-16,26-25 0,-25 25 15,25-25-15,-26 0 0,26 25 16,-25 0-16,25-25 15,-26 25-15,26 0 0,0-25 16,-26 25-16,26 1 16,0-1-16,-25 0 0,25 1 15,0-1-15,0-25 0,0 25 16,-26 0-16,26-25 16,0 25-16,0-25 0,0 25 15,26-25-15,-26 25 16,0-25-16,25 25 0,-25-25 15,0-1-15,0 27 16,26-1-16,0 0 16,-26-25-16,0 0 0,25 25 15,-25-25-15,26 25 0,-1-25 16,-25-1-16,26 27 16,0-27-16,-26 1 0,25 0 15,1-1-15,-26 1 16,26 0-16,-1-1 0,1 1 15,0 0-15,-1-1 16,-25 1-16,26 0 0,0-1 16,-1 1-16,1 0 0,25-1 15,-25 1-15,0-1 16,25 1-16,-25 0 0,25-1 16,-25 1-16,-1 0 15,27-1-15,-27 1 0,27 0 16,-27-26-16,1 25 0,25 1 15,-25 0-15,-1-26 16,1 25-16,0 1 0,25-26 16,-25 26-16,-1-1 15,27-25-15,-27 26 0,1-26 16,25 26-16,-25-26 0,0 25 16,-1-25-16,1 0 15,25 26-15,-25-26 0,0 0 16,-1 26-16,27-26 0,-27 0 15,1 25-15,25-25 16,-25 0-16,25 0 0,-25 0 16,25 26-16,-25-26 15,51 0-15,-26 0 16,-25 0-16,-1 0 16,27 0-16,-27 0 0,1 0 15,0 0-15,-1 0 0,1 0 16,0 0-16,-1 0 15,1 0-15,0 0 0,-1 0 16,1 0-16,25 0 0,-25 0 16,0-26-16,25 26 15,-25 0-15,25-25 0,-26 25 16,27 0-16,-27 0 16,1 0-16,0-26 0,25 26 15,-25 0-15,-1-26 16,1 26-16,0 0 15,-1-25-15,1 25 0,0-26 16,-1 26-16,1-26 16,25 26-16,-25-25 0,0 25 15,-1-26-15,1 26 0,0-26 16,-1 1 0,1 25-16,-26-26 0,26 26 15,-26-26-15,25 26 16,-25-25-16,26 25 15,-26-26 1,26 26 0,-52 0 93,26-26-109,-26 26 0</inkml:trace>
  <inkml:trace contextRef="#ctx0" brushRef="#br1" timeOffset="102627">3105 4650 0,'0'25'16,"26"-25"15,0 0-15,-1 0-1,1 0-15,0 0 0,-1 0 16,1 0-16,0 0 0,25 0 16,-25 0-16,-1 0 15,27 0-15,-27 0 0,1 0 16,-1 0-16,27 0 16,-27 0-16,1-25 15,0 25 16,-26 25-15,0 1 0,-26-26-1,26 26-15,0-1 0,-26 1 16,26 0 0,0-1-16,0 1 0,-25 0 15,25-1-15,0 1 0,-26 0 16,26-1-16,-26 1 15,26 0-15,0-1 0,0 1 16,-25 0-16,25-1 16,0 1-16,0 0 15,-26-26 1</inkml:trace>
  <inkml:trace contextRef="#ctx0" brushRef="#br1" timeOffset="105395">6518 4034 0,'-26'0'31,"0"0"1,1 0-1,25-26-16,-26 26 1,26-25-16,-26-1 16,26 0-1,-25 1-15,25-1 0,-26 0 16,26 1 0,0-27-16,0 27 0,-26-1 15,26 0-15,0 1 16,0-26-16,-25 25 0,25 0 15,0 1-15,0-1 0,0-25 16,0 25-16,0 0 16,25 1-16,-25-1 0,0-25 15,0 25-15,26 0 16,-26-25-16,0 25 0,0 1 16,26-27-16,-26 27 0,25-1 15,-25-25-15,0 25 16,26 0-16,-26 1 0,0-1 15,26 0-15,-26 1 16,25-1-16,1 1 16,0-1-1,-26 0-15,25 26 16,-25-25-16,26 25 16,-26-26-16,26 0 15,-26 1 1,25 25-16,1-26 15,0 26 17,-1 0-17,1 0 1</inkml:trace>
  <inkml:trace contextRef="#ctx0" brushRef="#br1" timeOffset="106216">6415 2623 0,'26'0'31,"-26"-26"-15,25 26-16,1 0 0,0 0 16,-1 0-1,1-25-15,0 25 16,-1 0-16,1 0 16,0 0-16,-1 0 0,1-26 15,0 26-15,-1 0 0,1 0 16,0 0 15,-26 26 0,0-1 1,0 1-32,-26 0 15,26-1 1,0 1-16,0 0 15,-26-26-15,26 25 16,0 1 0,-25-26-1,25 26-15,25-26 297</inkml:trace>
  <inkml:trace contextRef="#ctx0" brushRef="#br1" timeOffset="108316">7159 2649 0,'0'25'16,"-26"-25"-1,26-25 48,26 25-32,0 0 0,-26-26-31,25 26 16,1 0 0,0-26-1,-1 26-15,1 0 16,0 0-16,-26-25 16,25 25-16,1 0 15,0 0-15,-1 0 16,27-26-1,-27 26-15,1 0 0,0 0 16,-1 0-16,1 0 0,0 0 16,-1 0-1,1 0-15,0 0 16,-1 0 0,1 0-16,-1 0 0,1 0 15,0 0-15,-1 0 16,1 0-16,0 0 15,-1 0-15,1 0 0,0 26 16,-1-26-16,1 25 16,0-25-1,-26 26-15,25-26 0,-25 26 16,26-26-16,0 25 16,-1 1-16,1-26 15,-26 26-15,26-26 0,-1 25 16,1 1-1,0-26-15,-26 26 0,25-1 16,1-25-16,-26 26 16,26-1-16,-1 1 0,-25 0 15,26-1-15,0 1 0,-1 0 16,-25-1 0,26 1-16,-26 0 0,26-1 15,-1 1 1,-25 0-16,0-1 0,26-25 15,-26 26-15,25 0 0,-25-1 16,0 1-16,0 0 16,26-1-16,-26 1 15,0 0-15,0-1 16,0 1-16,26-26 16,-26 26-16,0-1 0,0 1 15,25-26-15,-25 26 16,0-1-16,0 1 15,0 0 1,26-26-16,-26 25 16,0 1-16,26-1 15,-26 1 1,0 0 0,0-1-1,0 1 32,0 0-16,0-1-15,25-25 0,-25 26-16,26 0 15,-26-1 1,0 1-16,26 0 15,-26-1-15,0 1 0,0 0 16,25-1-16,-25 1 0,26 0 16,-26-1-16,26 27 15,-26-27-15,25 1 0,-25 25 16,0-25-16,26 25 16,-26-25-16,0 0 0,26 25 15,-26-25-15,0 25 0,25-26 16,-25 27-16,0-1 15,0-25-15,26 25 0,-26 0 16,0 1-16,0-27 16,0 27-16,0 25 15,0-26-15,0-25 0,0 25 16,0-25-16,26-1 16,-26 1-16,0 25 0,0-25 15,25 0-15,-25-1 16,0 1-16,0 25 0,26-25 15,-26-1-15,0 27 0,0-27 16,0 1-16,0 25 16,0-25-16,0 0 0,0 25 15,0-25-15,0-1 0,0 1 16,0 0-16,0-1 16,-26 27-16,26-27 0,0 1 15,0 0-15,0 25 16,-25-25-16,25-1 0,0 1 15,0 0-15,0 25 0,0-26 16,0 1 0,0 25-1,0-25-15,0 25 0,0-25 16,0 0-16,0-1 0,0 1 16,0 0-16,0-1 0,0 1 15,0 0-15,25-1 16,-25 1-1,0-52 32,0 1-31,26-1-16,-26 0 16,0 1-16</inkml:trace>
  <inkml:trace contextRef="#ctx0" brushRef="#br1" timeOffset="108634">8852 6215 0,'26'25'31,"0"-25"-15,-1 26-1,1-26 1,-26 26-16,26-26 0,-26 25 16,25 1-16,1 0 15,-26-1 1,26-25-16,-26 26 15,25-26-15,1 0 16</inkml:trace>
  <inkml:trace contextRef="#ctx0" brushRef="#br1" timeOffset="108876">9263 6266 0,'0'26'47,"-26"-26"-32,26 25-15,0 1 16,-25-26-16,25 26 16,-26-1-16,0 1 15,1 0 1,-1-26-16,26 25 0,-26-25 15,1 0-15,-1 0 0,0 0 16</inkml:trace>
  <inkml:trace contextRef="#ctx0" brushRef="#br1" timeOffset="120184">4876 4727 0,'0'25'63,"25"-25"-63,1 0 15,0 0-15,-1 0 0,27 26 16,25-26-16,-26 0 16,128 0-1,-102 0-15,26 0 0,-26 0 16,0 0-16,-26 0 0,1 0 15,-1 0-15,-25 0 0,-52 0 32,-25 0-32,-1 0 15,1 0-15,0 0 16,-26 0-16,0 26 0,25-26 16,-25 0-16,0 0 0,26 0 15,0 0-15,0 0 16,25 0-16,0 0 0,1 0 15,-1 0-15,26 25 0,26-25 32,-1 0-17,1 0-15,25 0 16,1 0-16,-1 0 0,26 0 16,0 0-16,0 0 0,0 0 15,0 0-15,-26 0 16,0-25-16,1 25 0,-27 0 15,1 0-15,-52 0 16,1 0-16,-27 0 16,-25 0-16,26 25 15,-26-25-15,0 0 0,-26 0 16,26 0-16,1 0 0,-1 0 16,25 0-16,1 0 15,25 0-15,1 0 0,50 0 31,27 0-31,-1 0 16,0 0-16,26 0 0,-26-25 16,26 25-16,-25 0 15,25 0-15,-52 0 0,27 0 16,-27 0-16,1-26 0,-52 26 31,1 0-31,-27 0 16,1 0-16,25 0 15,-25 0-15,25 0 0,1 0 16,50 0 15,1 0-31,25 0 16,-25 0-16,0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BA631B-67B6-47D6-9858-6C806BDD79A9}"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1999121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A631B-67B6-47D6-9858-6C806BDD79A9}"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286576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BA631B-67B6-47D6-9858-6C806BDD79A9}"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1374934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BA631B-67B6-47D6-9858-6C806BDD79A9}"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1463867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BA631B-67B6-47D6-9858-6C806BDD79A9}" type="datetimeFigureOut">
              <a:rPr lang="en-US" smtClean="0"/>
              <a:t>9/21/2021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1999382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BA631B-67B6-47D6-9858-6C806BDD79A9}" type="datetimeFigureOut">
              <a:rPr lang="en-US" smtClean="0"/>
              <a:t>9/21/2021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3244556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BA631B-67B6-47D6-9858-6C806BDD79A9}" type="datetimeFigureOut">
              <a:rPr lang="en-US" smtClean="0"/>
              <a:t>9/21/2021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380612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BA631B-67B6-47D6-9858-6C806BDD79A9}"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239841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BA631B-67B6-47D6-9858-6C806BDD79A9}" type="datetimeFigureOut">
              <a:rPr lang="en-US" smtClean="0"/>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1886269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A631B-67B6-47D6-9858-6C806BDD79A9}"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3409350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BA631B-67B6-47D6-9858-6C806BDD79A9}" type="datetimeFigureOut">
              <a:rPr lang="en-US" smtClean="0"/>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E4893-5C24-42D4-BA15-C23C783B9342}" type="slidenum">
              <a:rPr lang="en-US" smtClean="0"/>
              <a:t>‹#›</a:t>
            </a:fld>
            <a:endParaRPr lang="en-US"/>
          </a:p>
        </p:txBody>
      </p:sp>
    </p:spTree>
    <p:extLst>
      <p:ext uri="{BB962C8B-B14F-4D97-AF65-F5344CB8AC3E}">
        <p14:creationId xmlns:p14="http://schemas.microsoft.com/office/powerpoint/2010/main" val="395854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9/21/2021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9/21/2021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BA631B-67B6-47D6-9858-6C806BDD79A9}" type="datetimeFigureOut">
              <a:rPr lang="en-US" smtClean="0"/>
              <a:t>9/21/2021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3E4893-5C24-42D4-BA15-C23C783B9342}" type="slidenum">
              <a:rPr lang="en-US" smtClean="0"/>
              <a:t>‹#›</a:t>
            </a:fld>
            <a:endParaRPr lang="en-US"/>
          </a:p>
        </p:txBody>
      </p:sp>
    </p:spTree>
    <p:extLst>
      <p:ext uri="{BB962C8B-B14F-4D97-AF65-F5344CB8AC3E}">
        <p14:creationId xmlns:p14="http://schemas.microsoft.com/office/powerpoint/2010/main" val="815517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3/manifest.json" TargetMode="External"/><Relationship Id="rId3" Type="http://schemas.openxmlformats.org/officeDocument/2006/relationships/hyperlink" Target="https://github.com/soyuztechnologies/MouriTechUI5Fiori/blob/master/Day%2011/Exercise%203/View2.controller.js" TargetMode="External"/><Relationship Id="rId7" Type="http://schemas.openxmlformats.org/officeDocument/2006/relationships/hyperlink" Target="https://github.com/soyuztechnologies/MouriTechUI5Fiori/blob/master/Day%2011/Exercise%203/Component.js" TargetMode="External"/><Relationship Id="rId2" Type="http://schemas.openxmlformats.org/officeDocument/2006/relationships/hyperlink" Target="https://github.com/soyuztechnologies/MouriTechUI5Fiori/blob/master/Day%2011/Exercise%203/View1.controller.js" TargetMode="External"/><Relationship Id="rId1" Type="http://schemas.openxmlformats.org/officeDocument/2006/relationships/slideLayout" Target="../slideLayouts/slideLayout2.xml"/><Relationship Id="rId6" Type="http://schemas.openxmlformats.org/officeDocument/2006/relationships/hyperlink" Target="https://github.com/soyuztechnologies/MouriTechUI5Fiori/blob/master/Day%2011/Exercise%203/Avengers.view.xml" TargetMode="External"/><Relationship Id="rId5" Type="http://schemas.openxmlformats.org/officeDocument/2006/relationships/hyperlink" Target="https://github.com/soyuztechnologies/MouriTechUI5Fiori/blob/master/Day%2012/Exercise%203/controller/Avengers.controller.txt" TargetMode="External"/><Relationship Id="rId10" Type="http://schemas.openxmlformats.org/officeDocument/2006/relationships/image" Target="../media/image15.jpeg"/><Relationship Id="rId4" Type="http://schemas.openxmlformats.org/officeDocument/2006/relationships/hyperlink" Target="https://github.com/soyuztechnologies/MouriTechUI5Fiori/blob/master/Day%2011/Exercise%203/Avengers..controller.js" TargetMode="Externa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hyperlink" Target="https://sapui5.hana.ondemand.com/#/topic/1b6dcd39a6a74f528b27ddb22f15af0d" TargetMode="External"/><Relationship Id="rId1" Type="http://schemas.openxmlformats.org/officeDocument/2006/relationships/slideLayout" Target="../slideLayouts/slideLayout2.xml"/><Relationship Id="rId6" Type="http://schemas.openxmlformats.org/officeDocument/2006/relationships/hyperlink" Target="https://github.com/soyuztechnologies/Corporate_Full_Stack_Training/blob/master/Day%204/webapp3/manifest.txt" TargetMode="External"/><Relationship Id="rId5" Type="http://schemas.openxmlformats.org/officeDocument/2006/relationships/image" Target="../media/image16.png"/><Relationship Id="rId4" Type="http://schemas.openxmlformats.org/officeDocument/2006/relationships/hyperlink" Target="https://github.com/soyuztechnologies/Corporate_Full_Stack_Training/blob/master/Day%204/webapp3/Component.tx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7.emf"/><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6.emf"/><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11/Exercise%201/App.view.xml" TargetMode="External"/><Relationship Id="rId13" Type="http://schemas.openxmlformats.org/officeDocument/2006/relationships/image" Target="../media/image9.png"/><Relationship Id="rId3" Type="http://schemas.openxmlformats.org/officeDocument/2006/relationships/hyperlink" Target="https://github.com/soyuztechnologies/MouriTechUI5Fiori/blob/master/Day%2011/Exercise%201/View1.view.xml" TargetMode="External"/><Relationship Id="rId7" Type="http://schemas.openxmlformats.org/officeDocument/2006/relationships/hyperlink" Target="https://github.com/soyuztechnologies/MouriTechUI5Fiori/blob/master/Day%2011/Exercise%201/BaseController.js" TargetMode="External"/><Relationship Id="rId12" Type="http://schemas.openxmlformats.org/officeDocument/2006/relationships/hyperlink" Target="https://github.com/soyuztechnologies/MouriTechUI5Fiori/blob/master/Day%2011/Exercise%201/formatter.js"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11/Exercise%201/View2.controller.js" TargetMode="External"/><Relationship Id="rId11" Type="http://schemas.openxmlformats.org/officeDocument/2006/relationships/hyperlink" Target="https://github.com/soyuztechnologies/MouriTechUI5Fiori/blob/master/Day%2011/Exercise%201/Compoent.js" TargetMode="External"/><Relationship Id="rId5" Type="http://schemas.openxmlformats.org/officeDocument/2006/relationships/hyperlink" Target="https://github.com/soyuztechnologies/MouriTechUI5Fiori/blob/master/Day%2011/Exercise%201/View1.controller.js" TargetMode="External"/><Relationship Id="rId10" Type="http://schemas.openxmlformats.org/officeDocument/2006/relationships/hyperlink" Target="https://github.com/soyuztechnologies/MouriTechUI5Fiori/blob/master/Day%2011/Exercise%201/manifest..json" TargetMode="External"/><Relationship Id="rId4" Type="http://schemas.openxmlformats.org/officeDocument/2006/relationships/hyperlink" Target="https://github.com/soyuztechnologies/MouriTechUI5Fiori/blob/master/Day%2011/Exercise%201/View2.view.xml" TargetMode="External"/><Relationship Id="rId9" Type="http://schemas.openxmlformats.org/officeDocument/2006/relationships/hyperlink" Target="https://github.com/soyuztechnologies/MouriTechUI5Fiori/blob/master/Day%2011/Exercise%201/App.controller.js" TargetMode="External"/><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oyuztechnologies/MouriTechUI5Fiori/blob/master/Day%2011/Exercise%202/View2.view.xml"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hyperlink" Target="https://github.com/soyuztechnologies/MouriTechUI5Fiori/blob/master/Day%2011/Exercise%202/View2.controller.j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1116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11</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3D6C5-9E4D-492F-ADB9-7AF223E22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871" y="1723292"/>
            <a:ext cx="4071637" cy="3609838"/>
          </a:xfrm>
          <a:prstGeom prst="rect">
            <a:avLst/>
          </a:prstGeom>
        </p:spPr>
      </p:pic>
      <p:sp>
        <p:nvSpPr>
          <p:cNvPr id="2" name="Title 1">
            <a:extLst>
              <a:ext uri="{FF2B5EF4-FFF2-40B4-BE49-F238E27FC236}">
                <a16:creationId xmlns:a16="http://schemas.microsoft.com/office/drawing/2014/main" id="{E52A6AB1-91E5-4A79-B4DE-A8C692666BC4}"/>
              </a:ext>
            </a:extLst>
          </p:cNvPr>
          <p:cNvSpPr>
            <a:spLocks noGrp="1"/>
          </p:cNvSpPr>
          <p:nvPr>
            <p:ph type="title"/>
          </p:nvPr>
        </p:nvSpPr>
        <p:spPr>
          <a:xfrm>
            <a:off x="275492" y="21454"/>
            <a:ext cx="10515600" cy="707887"/>
          </a:xfrm>
        </p:spPr>
        <p:txBody>
          <a:bodyPr>
            <a:normAutofit/>
          </a:bodyPr>
          <a:lstStyle/>
          <a:p>
            <a:r>
              <a:rPr lang="en-US" sz="3600" dirty="0">
                <a:latin typeface="Cooper Black" panose="0208090404030B020404" pitchFamily="18" charset="0"/>
              </a:rPr>
              <a:t>Routes and Routing </a:t>
            </a:r>
          </a:p>
        </p:txBody>
      </p:sp>
      <p:sp>
        <p:nvSpPr>
          <p:cNvPr id="3" name="Content Placeholder 2">
            <a:extLst>
              <a:ext uri="{FF2B5EF4-FFF2-40B4-BE49-F238E27FC236}">
                <a16:creationId xmlns:a16="http://schemas.microsoft.com/office/drawing/2014/main" id="{32556BFC-B638-4504-8872-8651AD3BBB7B}"/>
              </a:ext>
            </a:extLst>
          </p:cNvPr>
          <p:cNvSpPr>
            <a:spLocks noGrp="1"/>
          </p:cNvSpPr>
          <p:nvPr>
            <p:ph idx="1"/>
          </p:nvPr>
        </p:nvSpPr>
        <p:spPr>
          <a:xfrm>
            <a:off x="275492" y="902433"/>
            <a:ext cx="8165123" cy="1031875"/>
          </a:xfrm>
        </p:spPr>
        <p:txBody>
          <a:bodyPr>
            <a:normAutofit fontScale="92500"/>
          </a:bodyPr>
          <a:lstStyle/>
          <a:p>
            <a:pPr marL="0" indent="0" algn="just">
              <a:buNone/>
            </a:pPr>
            <a:r>
              <a:rPr lang="en-US" sz="1800" b="1" dirty="0">
                <a:latin typeface="Calibri (Body)"/>
              </a:rPr>
              <a:t>Router: </a:t>
            </a:r>
            <a:r>
              <a:rPr lang="en-US" sz="1800" i="0" dirty="0">
                <a:solidFill>
                  <a:srgbClr val="222222"/>
                </a:solidFill>
                <a:effectLst/>
                <a:latin typeface="Calibri (Body)"/>
              </a:rPr>
              <a:t>Router is the class used for Routing and Navigation purpose in SAP UI5 framework.</a:t>
            </a:r>
          </a:p>
          <a:p>
            <a:pPr marL="0" indent="0" algn="just">
              <a:buNone/>
            </a:pPr>
            <a:r>
              <a:rPr lang="en-US" sz="1800" b="1" dirty="0">
                <a:latin typeface="Calibri (Body)"/>
              </a:rPr>
              <a:t>Routing: </a:t>
            </a:r>
            <a:r>
              <a:rPr lang="en-US" sz="1800" b="0" i="0" dirty="0">
                <a:solidFill>
                  <a:srgbClr val="222222"/>
                </a:solidFill>
                <a:effectLst/>
                <a:latin typeface="Calibri (Body)"/>
              </a:rPr>
              <a:t>routing configurations in </a:t>
            </a:r>
            <a:r>
              <a:rPr lang="en-US" sz="1800" b="1" i="0" dirty="0">
                <a:solidFill>
                  <a:srgbClr val="222222"/>
                </a:solidFill>
                <a:effectLst/>
                <a:latin typeface="Calibri (Body)"/>
              </a:rPr>
              <a:t>manifest.json</a:t>
            </a:r>
            <a:r>
              <a:rPr lang="en-US" sz="1800" b="0" i="0" dirty="0">
                <a:solidFill>
                  <a:srgbClr val="222222"/>
                </a:solidFill>
                <a:effectLst/>
                <a:latin typeface="Calibri (Body)"/>
              </a:rPr>
              <a:t> file which is also called </a:t>
            </a:r>
            <a:r>
              <a:rPr lang="en-US" sz="1800" b="1" i="0" dirty="0">
                <a:solidFill>
                  <a:srgbClr val="222222"/>
                </a:solidFill>
                <a:effectLst/>
                <a:latin typeface="Calibri (Body)"/>
              </a:rPr>
              <a:t>descriptor file</a:t>
            </a:r>
            <a:r>
              <a:rPr lang="en-US" sz="1800" b="0" i="0" dirty="0">
                <a:solidFill>
                  <a:srgbClr val="222222"/>
                </a:solidFill>
                <a:effectLst/>
                <a:latin typeface="Calibri (Body)"/>
              </a:rPr>
              <a:t>. Routing is defined using </a:t>
            </a:r>
            <a:r>
              <a:rPr lang="en-US" sz="1800" b="1" i="0" dirty="0">
                <a:solidFill>
                  <a:srgbClr val="222222"/>
                </a:solidFill>
                <a:effectLst/>
                <a:latin typeface="Calibri (Body)"/>
              </a:rPr>
              <a:t>routing</a:t>
            </a:r>
            <a:r>
              <a:rPr lang="en-US" sz="1800" b="0" i="0" dirty="0">
                <a:solidFill>
                  <a:srgbClr val="222222"/>
                </a:solidFill>
                <a:effectLst/>
                <a:latin typeface="Calibri (Body)"/>
              </a:rPr>
              <a:t> namespace within </a:t>
            </a:r>
            <a:r>
              <a:rPr lang="en-US" sz="1800" b="1" i="0" dirty="0">
                <a:solidFill>
                  <a:srgbClr val="222222"/>
                </a:solidFill>
                <a:effectLst/>
                <a:latin typeface="Calibri (Body)"/>
              </a:rPr>
              <a:t>sap.ui5</a:t>
            </a:r>
            <a:r>
              <a:rPr lang="en-US" sz="1800" b="0" i="0" dirty="0">
                <a:solidFill>
                  <a:srgbClr val="222222"/>
                </a:solidFill>
                <a:effectLst/>
                <a:latin typeface="Calibri (Body)"/>
              </a:rPr>
              <a:t> namespace.</a:t>
            </a:r>
          </a:p>
          <a:p>
            <a:pPr marL="0" indent="0">
              <a:buNone/>
            </a:pPr>
            <a:endParaRPr lang="en-US" sz="1800" dirty="0">
              <a:latin typeface="Calibri (Body)"/>
            </a:endParaRPr>
          </a:p>
        </p:txBody>
      </p:sp>
      <p:pic>
        <p:nvPicPr>
          <p:cNvPr id="4" name="Picture 3">
            <a:extLst>
              <a:ext uri="{FF2B5EF4-FFF2-40B4-BE49-F238E27FC236}">
                <a16:creationId xmlns:a16="http://schemas.microsoft.com/office/drawing/2014/main" id="{2337EABC-70BD-4E7F-BAA0-894FA4B4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3076" name="Picture 4" descr="Get started with SAPUI5 and Routing | SAP Blogs">
            <a:extLst>
              <a:ext uri="{FF2B5EF4-FFF2-40B4-BE49-F238E27FC236}">
                <a16:creationId xmlns:a16="http://schemas.microsoft.com/office/drawing/2014/main" id="{649FCAC0-ABC6-4C4D-96FA-F25C23EF5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94" y="2107400"/>
            <a:ext cx="7280029" cy="4262862"/>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660170B0-EC58-4471-BF93-6A2C1BA360B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268795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B2098-7CE2-434F-8293-23BE641DF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33" name="Title 1">
            <a:extLst>
              <a:ext uri="{FF2B5EF4-FFF2-40B4-BE49-F238E27FC236}">
                <a16:creationId xmlns:a16="http://schemas.microsoft.com/office/drawing/2014/main" id="{243DAB43-B0BC-4801-8C3E-E80A39DDE018}"/>
              </a:ext>
            </a:extLst>
          </p:cNvPr>
          <p:cNvSpPr>
            <a:spLocks noGrp="1"/>
          </p:cNvSpPr>
          <p:nvPr>
            <p:ph type="title"/>
          </p:nvPr>
        </p:nvSpPr>
        <p:spPr>
          <a:xfrm>
            <a:off x="208196" y="158633"/>
            <a:ext cx="12016066" cy="711081"/>
          </a:xfrm>
        </p:spPr>
        <p:txBody>
          <a:bodyPr>
            <a:normAutofit/>
          </a:body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IN" sz="3600" dirty="0">
              <a:solidFill>
                <a:schemeClr val="tx1">
                  <a:lumMod val="75000"/>
                  <a:lumOff val="25000"/>
                </a:schemeClr>
              </a:solidFill>
            </a:endParaRPr>
          </a:p>
        </p:txBody>
      </p:sp>
      <p:sp>
        <p:nvSpPr>
          <p:cNvPr id="34" name="Rectangle 33">
            <a:extLst>
              <a:ext uri="{FF2B5EF4-FFF2-40B4-BE49-F238E27FC236}">
                <a16:creationId xmlns:a16="http://schemas.microsoft.com/office/drawing/2014/main" id="{E758C999-F66E-44AE-B357-3E6E31CB83D2}"/>
              </a:ext>
            </a:extLst>
          </p:cNvPr>
          <p:cNvSpPr/>
          <p:nvPr/>
        </p:nvSpPr>
        <p:spPr>
          <a:xfrm>
            <a:off x="1412253"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D3550213-B2C6-43B7-8DD9-7B9895635A96}"/>
              </a:ext>
            </a:extLst>
          </p:cNvPr>
          <p:cNvSpPr/>
          <p:nvPr/>
        </p:nvSpPr>
        <p:spPr>
          <a:xfrm>
            <a:off x="4536109"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45F910E2-62D7-4D1C-9AFA-2C1124ADF3F4}"/>
              </a:ext>
            </a:extLst>
          </p:cNvPr>
          <p:cNvSpPr txBox="1"/>
          <p:nvPr/>
        </p:nvSpPr>
        <p:spPr>
          <a:xfrm>
            <a:off x="1624043" y="2161593"/>
            <a:ext cx="2304258" cy="2862322"/>
          </a:xfrm>
          <a:prstGeom prst="rect">
            <a:avLst/>
          </a:prstGeom>
          <a:noFill/>
        </p:spPr>
        <p:txBody>
          <a:bodyPr wrap="square" rtlCol="0">
            <a:spAutoFit/>
          </a:bodyPr>
          <a:lstStyle/>
          <a:p>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46" name="TextBox 45">
            <a:extLst>
              <a:ext uri="{FF2B5EF4-FFF2-40B4-BE49-F238E27FC236}">
                <a16:creationId xmlns:a16="http://schemas.microsoft.com/office/drawing/2014/main" id="{9F7C1099-B39D-4050-B891-0A1A428AB94F}"/>
              </a:ext>
            </a:extLst>
          </p:cNvPr>
          <p:cNvSpPr txBox="1"/>
          <p:nvPr/>
        </p:nvSpPr>
        <p:spPr>
          <a:xfrm>
            <a:off x="1493433"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47" name="TextBox 46">
            <a:extLst>
              <a:ext uri="{FF2B5EF4-FFF2-40B4-BE49-F238E27FC236}">
                <a16:creationId xmlns:a16="http://schemas.microsoft.com/office/drawing/2014/main" id="{99AAD1E5-619B-40F2-9FEA-325351883999}"/>
              </a:ext>
            </a:extLst>
          </p:cNvPr>
          <p:cNvSpPr txBox="1"/>
          <p:nvPr/>
        </p:nvSpPr>
        <p:spPr>
          <a:xfrm>
            <a:off x="4713676" y="2246784"/>
            <a:ext cx="2304258" cy="2585323"/>
          </a:xfrm>
          <a:prstGeom prst="rect">
            <a:avLst/>
          </a:prstGeom>
          <a:noFill/>
        </p:spPr>
        <p:txBody>
          <a:bodyPr wrap="square" rtlCol="0">
            <a:spAutoFit/>
          </a:bodyPr>
          <a:lstStyle/>
          <a:p>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48" name="TextBox 47">
            <a:extLst>
              <a:ext uri="{FF2B5EF4-FFF2-40B4-BE49-F238E27FC236}">
                <a16:creationId xmlns:a16="http://schemas.microsoft.com/office/drawing/2014/main" id="{A3B2764A-E568-44BF-82B4-A2A3C3047EB4}"/>
              </a:ext>
            </a:extLst>
          </p:cNvPr>
          <p:cNvSpPr txBox="1"/>
          <p:nvPr/>
        </p:nvSpPr>
        <p:spPr>
          <a:xfrm>
            <a:off x="475172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51" name="Oval 50">
            <a:extLst>
              <a:ext uri="{FF2B5EF4-FFF2-40B4-BE49-F238E27FC236}">
                <a16:creationId xmlns:a16="http://schemas.microsoft.com/office/drawing/2014/main" id="{5B7F36E7-2CFA-4862-A435-5D829B0B73EE}"/>
              </a:ext>
            </a:extLst>
          </p:cNvPr>
          <p:cNvSpPr/>
          <p:nvPr/>
        </p:nvSpPr>
        <p:spPr>
          <a:xfrm>
            <a:off x="2532535"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Oval 51">
            <a:extLst>
              <a:ext uri="{FF2B5EF4-FFF2-40B4-BE49-F238E27FC236}">
                <a16:creationId xmlns:a16="http://schemas.microsoft.com/office/drawing/2014/main" id="{A592F6FE-DF06-469C-9646-E0F37021ED48}"/>
              </a:ext>
            </a:extLst>
          </p:cNvPr>
          <p:cNvSpPr/>
          <p:nvPr/>
        </p:nvSpPr>
        <p:spPr>
          <a:xfrm>
            <a:off x="2654353"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Oval 52">
            <a:extLst>
              <a:ext uri="{FF2B5EF4-FFF2-40B4-BE49-F238E27FC236}">
                <a16:creationId xmlns:a16="http://schemas.microsoft.com/office/drawing/2014/main" id="{301546EC-B811-4660-9551-F363D9F80BBE}"/>
              </a:ext>
            </a:extLst>
          </p:cNvPr>
          <p:cNvSpPr/>
          <p:nvPr/>
        </p:nvSpPr>
        <p:spPr>
          <a:xfrm>
            <a:off x="277617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Oval 53">
            <a:extLst>
              <a:ext uri="{FF2B5EF4-FFF2-40B4-BE49-F238E27FC236}">
                <a16:creationId xmlns:a16="http://schemas.microsoft.com/office/drawing/2014/main" id="{DEC55866-F309-4A94-BBE2-5DDF617D87E9}"/>
              </a:ext>
            </a:extLst>
          </p:cNvPr>
          <p:cNvSpPr/>
          <p:nvPr/>
        </p:nvSpPr>
        <p:spPr>
          <a:xfrm>
            <a:off x="5697147"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Oval 54">
            <a:extLst>
              <a:ext uri="{FF2B5EF4-FFF2-40B4-BE49-F238E27FC236}">
                <a16:creationId xmlns:a16="http://schemas.microsoft.com/office/drawing/2014/main" id="{D1181994-0433-4887-9143-9D2CEBE2F5AB}"/>
              </a:ext>
            </a:extLst>
          </p:cNvPr>
          <p:cNvSpPr/>
          <p:nvPr/>
        </p:nvSpPr>
        <p:spPr>
          <a:xfrm>
            <a:off x="5818965"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Oval 55">
            <a:extLst>
              <a:ext uri="{FF2B5EF4-FFF2-40B4-BE49-F238E27FC236}">
                <a16:creationId xmlns:a16="http://schemas.microsoft.com/office/drawing/2014/main" id="{D2B9AD12-8408-44F6-89DE-0DDA37FD2914}"/>
              </a:ext>
            </a:extLst>
          </p:cNvPr>
          <p:cNvSpPr/>
          <p:nvPr/>
        </p:nvSpPr>
        <p:spPr>
          <a:xfrm>
            <a:off x="594078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 name="Group 2">
            <a:extLst>
              <a:ext uri="{FF2B5EF4-FFF2-40B4-BE49-F238E27FC236}">
                <a16:creationId xmlns:a16="http://schemas.microsoft.com/office/drawing/2014/main" id="{73BA95F7-2548-4A84-AFB2-230EC38EAD1D}"/>
              </a:ext>
            </a:extLst>
          </p:cNvPr>
          <p:cNvGrpSpPr/>
          <p:nvPr/>
        </p:nvGrpSpPr>
        <p:grpSpPr>
          <a:xfrm>
            <a:off x="7713222" y="1478937"/>
            <a:ext cx="2599767" cy="4464496"/>
            <a:chOff x="7968190" y="1478937"/>
            <a:chExt cx="2599767" cy="4464496"/>
          </a:xfrm>
        </p:grpSpPr>
        <p:sp>
          <p:nvSpPr>
            <p:cNvPr id="36" name="Rectangle 35">
              <a:extLst>
                <a:ext uri="{FF2B5EF4-FFF2-40B4-BE49-F238E27FC236}">
                  <a16:creationId xmlns:a16="http://schemas.microsoft.com/office/drawing/2014/main" id="{BEA097EE-DC1D-4A70-8EC8-EB839902749E}"/>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AE001A28-286B-4068-8AEE-15A0206E8546}"/>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50" name="TextBox 49">
              <a:extLst>
                <a:ext uri="{FF2B5EF4-FFF2-40B4-BE49-F238E27FC236}">
                  <a16:creationId xmlns:a16="http://schemas.microsoft.com/office/drawing/2014/main" id="{557BC7C8-A90A-44C6-9881-F71421E12A14}"/>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57" name="Oval 56">
              <a:extLst>
                <a:ext uri="{FF2B5EF4-FFF2-40B4-BE49-F238E27FC236}">
                  <a16:creationId xmlns:a16="http://schemas.microsoft.com/office/drawing/2014/main" id="{8779640F-E32C-405D-8231-196330096FEA}"/>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90FFB84F-D695-4C30-93AF-738312FABDDC}"/>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1810290F-0F6B-490D-8470-38550AB6A6ED}"/>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Rectangle 2">
            <a:extLst>
              <a:ext uri="{FF2B5EF4-FFF2-40B4-BE49-F238E27FC236}">
                <a16:creationId xmlns:a16="http://schemas.microsoft.com/office/drawing/2014/main" id="{2455EE29-04B0-4A17-B4EB-98E4FA5B1A4E}"/>
              </a:ext>
            </a:extLst>
          </p:cNvPr>
          <p:cNvSpPr>
            <a:spLocks noGrp="1" noChangeArrowheads="1"/>
          </p:cNvSpPr>
          <p:nvPr>
            <p:ph idx="1"/>
          </p:nvPr>
        </p:nvSpPr>
        <p:spPr bwMode="auto">
          <a:xfrm>
            <a:off x="208196" y="853303"/>
            <a:ext cx="6498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25" name="Footer Placeholder 45">
            <a:extLst>
              <a:ext uri="{FF2B5EF4-FFF2-40B4-BE49-F238E27FC236}">
                <a16:creationId xmlns:a16="http://schemas.microsoft.com/office/drawing/2014/main" id="{0414B4E0-1C36-4BAB-AEC5-6F7AD932017D}"/>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09403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E108-35E5-433A-9F2C-DA75F8BD7E18}"/>
              </a:ext>
            </a:extLst>
          </p:cNvPr>
          <p:cNvSpPr>
            <a:spLocks noGrp="1"/>
          </p:cNvSpPr>
          <p:nvPr>
            <p:ph type="title"/>
          </p:nvPr>
        </p:nvSpPr>
        <p:spPr>
          <a:xfrm>
            <a:off x="266701" y="45956"/>
            <a:ext cx="10515600" cy="827496"/>
          </a:xfrm>
        </p:spPr>
        <p:txBody>
          <a:bodyPr>
            <a:normAutofit/>
          </a:bodyPr>
          <a:lstStyle/>
          <a:p>
            <a:r>
              <a:rPr lang="en-US" sz="3600" dirty="0">
                <a:latin typeface="Cooper Black" panose="0208090404030B020404" pitchFamily="18" charset="0"/>
              </a:rPr>
              <a:t>Navigation and Routing</a:t>
            </a:r>
          </a:p>
        </p:txBody>
      </p:sp>
      <p:sp>
        <p:nvSpPr>
          <p:cNvPr id="3" name="Content Placeholder 2">
            <a:extLst>
              <a:ext uri="{FF2B5EF4-FFF2-40B4-BE49-F238E27FC236}">
                <a16:creationId xmlns:a16="http://schemas.microsoft.com/office/drawing/2014/main" id="{C2111588-C5D9-432A-B28F-37B508DEA2FB}"/>
              </a:ext>
            </a:extLst>
          </p:cNvPr>
          <p:cNvSpPr>
            <a:spLocks noGrp="1"/>
          </p:cNvSpPr>
          <p:nvPr>
            <p:ph idx="1"/>
          </p:nvPr>
        </p:nvSpPr>
        <p:spPr>
          <a:xfrm>
            <a:off x="266701" y="858880"/>
            <a:ext cx="10515600" cy="4351338"/>
          </a:xfrm>
        </p:spPr>
        <p:txBody>
          <a:bodyPr>
            <a:normAutofit/>
          </a:bodyPr>
          <a:lstStyle/>
          <a:p>
            <a:pPr algn="just"/>
            <a:r>
              <a:rPr lang="en-US" sz="1800" b="0" i="0" dirty="0">
                <a:solidFill>
                  <a:srgbClr val="333333"/>
                </a:solidFill>
                <a:effectLst/>
                <a:latin typeface="Calibri (Body)"/>
              </a:rPr>
              <a:t>Navigation and routing is essential in modern single-page applications such as apps built with SAPUI5.</a:t>
            </a:r>
          </a:p>
          <a:p>
            <a:pPr algn="just"/>
            <a:r>
              <a:rPr lang="en-US" sz="1800" b="0" i="0" dirty="0">
                <a:solidFill>
                  <a:srgbClr val="333333"/>
                </a:solidFill>
                <a:effectLst/>
                <a:latin typeface="Calibri (Body)"/>
              </a:rPr>
              <a:t>In classical web applications, the server determines which resource is requested based on the URL pattern of the request and serves it accordingly. The server-side logic controls how the requested resource or page is displayed in an appropriate way.</a:t>
            </a:r>
          </a:p>
          <a:p>
            <a:pPr algn="just"/>
            <a:r>
              <a:rPr lang="en-US" sz="1800" b="0" i="0" dirty="0">
                <a:solidFill>
                  <a:srgbClr val="333333"/>
                </a:solidFill>
                <a:effectLst/>
                <a:latin typeface="Calibri (Body)"/>
              </a:rPr>
              <a:t>In single-page applications, only one page is initially requested from the server and additional resources are dynamically loaded using client-side logic. The user only navigates within this page. The navigation is persisted in the hash instead of the server path or URL parameters.</a:t>
            </a:r>
          </a:p>
          <a:p>
            <a:pPr algn="just"/>
            <a:r>
              <a:rPr lang="en-US" sz="1800" b="1" i="0" dirty="0">
                <a:solidFill>
                  <a:srgbClr val="222222"/>
                </a:solidFill>
                <a:effectLst/>
                <a:latin typeface="Calibri (Body)"/>
              </a:rPr>
              <a:t>Sap.m.routing.Router</a:t>
            </a:r>
            <a:r>
              <a:rPr lang="en-US" sz="1800" b="0" i="0" dirty="0">
                <a:solidFill>
                  <a:srgbClr val="222222"/>
                </a:solidFill>
                <a:effectLst/>
                <a:latin typeface="Calibri (Body)"/>
              </a:rPr>
              <a:t> is the class used for Routing and Navigation purpose in SAP UI5 framework.</a:t>
            </a:r>
          </a:p>
          <a:p>
            <a:pPr algn="just"/>
            <a:r>
              <a:rPr lang="en-US" sz="1800" b="1" dirty="0">
                <a:solidFill>
                  <a:srgbClr val="222222"/>
                </a:solidFill>
                <a:effectLst/>
                <a:latin typeface="Calibri (Body)"/>
              </a:rPr>
              <a:t>“Pattern”</a:t>
            </a:r>
            <a:r>
              <a:rPr lang="en-US" sz="1800" b="0" dirty="0">
                <a:solidFill>
                  <a:srgbClr val="222222"/>
                </a:solidFill>
                <a:effectLst/>
                <a:latin typeface="Calibri (Body)"/>
              </a:rPr>
              <a:t> defines the hashtag that needs to be added at the end of the URL when it is hit.</a:t>
            </a:r>
          </a:p>
          <a:p>
            <a:pPr algn="just"/>
            <a:r>
              <a:rPr lang="en-US" sz="1800" b="1" dirty="0">
                <a:solidFill>
                  <a:srgbClr val="222222"/>
                </a:solidFill>
                <a:effectLst/>
                <a:latin typeface="Calibri (Body)"/>
              </a:rPr>
              <a:t>“name”</a:t>
            </a:r>
            <a:r>
              <a:rPr lang="en-US" sz="1800" b="0" dirty="0">
                <a:solidFill>
                  <a:srgbClr val="222222"/>
                </a:solidFill>
                <a:effectLst/>
                <a:latin typeface="Calibri (Body)"/>
              </a:rPr>
              <a:t> defines a unique name for the particular route.</a:t>
            </a:r>
          </a:p>
          <a:p>
            <a:pPr algn="just"/>
            <a:r>
              <a:rPr lang="en-US" sz="1800" b="1" dirty="0">
                <a:solidFill>
                  <a:srgbClr val="222222"/>
                </a:solidFill>
                <a:effectLst/>
                <a:latin typeface="Calibri (Body)"/>
              </a:rPr>
              <a:t>“target”</a:t>
            </a:r>
            <a:r>
              <a:rPr lang="en-US" sz="1800" b="0" dirty="0">
                <a:solidFill>
                  <a:srgbClr val="222222"/>
                </a:solidFill>
                <a:effectLst/>
                <a:latin typeface="Calibri (Body)"/>
              </a:rPr>
              <a:t> defines the target which is defined in targets section</a:t>
            </a:r>
          </a:p>
          <a:p>
            <a:endParaRPr lang="en-US" sz="1800" dirty="0">
              <a:solidFill>
                <a:srgbClr val="333333"/>
              </a:solidFill>
              <a:latin typeface="Calibri (Body)"/>
            </a:endParaRPr>
          </a:p>
          <a:p>
            <a:endParaRPr lang="en-US" sz="1800" b="0" i="0" dirty="0">
              <a:solidFill>
                <a:srgbClr val="333333"/>
              </a:solidFill>
              <a:effectLst/>
              <a:latin typeface="Calibri (Body)"/>
            </a:endParaRPr>
          </a:p>
        </p:txBody>
      </p:sp>
      <p:pic>
        <p:nvPicPr>
          <p:cNvPr id="4" name="Picture 3">
            <a:extLst>
              <a:ext uri="{FF2B5EF4-FFF2-40B4-BE49-F238E27FC236}">
                <a16:creationId xmlns:a16="http://schemas.microsoft.com/office/drawing/2014/main" id="{F7235079-757D-4D7E-BC7A-925CE2B25C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Footer Placeholder 45">
            <a:extLst>
              <a:ext uri="{FF2B5EF4-FFF2-40B4-BE49-F238E27FC236}">
                <a16:creationId xmlns:a16="http://schemas.microsoft.com/office/drawing/2014/main" id="{926AEDFF-44EF-4DB2-896B-C371C40F2E9C}"/>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960770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6E36B2-4254-4C91-BCE6-537052C1D13F}"/>
              </a:ext>
            </a:extLst>
          </p:cNvPr>
          <p:cNvSpPr>
            <a:spLocks noGrp="1"/>
          </p:cNvSpPr>
          <p:nvPr>
            <p:ph idx="1"/>
          </p:nvPr>
        </p:nvSpPr>
        <p:spPr>
          <a:xfrm>
            <a:off x="363415" y="729762"/>
            <a:ext cx="10515600" cy="5943600"/>
          </a:xfrm>
        </p:spPr>
        <p:txBody>
          <a:bodyPr>
            <a:normAutofit/>
          </a:bodyPr>
          <a:lstStyle/>
          <a:p>
            <a:pPr marL="0" indent="0" algn="just">
              <a:buNone/>
            </a:pPr>
            <a:r>
              <a:rPr lang="en-US" sz="1800" dirty="0"/>
              <a:t>Design a SAP Fiori Master-Detail Application With routing and understand the concept of Route Match Handler</a:t>
            </a:r>
          </a:p>
          <a:p>
            <a:pPr marL="457200" indent="-457200" algn="just">
              <a:buAutoNum type="arabicPeriod"/>
            </a:pPr>
            <a:r>
              <a:rPr lang="en-US" sz="1800" dirty="0">
                <a:hlinkClick r:id="rId2"/>
              </a:rPr>
              <a:t>View1.Controller.js</a:t>
            </a:r>
            <a:endParaRPr lang="en-US" sz="1800" dirty="0"/>
          </a:p>
          <a:p>
            <a:pPr marL="457200" indent="-457200" algn="just">
              <a:buAutoNum type="arabicPeriod"/>
            </a:pPr>
            <a:r>
              <a:rPr lang="en-US" sz="1800" dirty="0">
                <a:hlinkClick r:id="rId3"/>
              </a:rPr>
              <a:t>View2.Controller.js</a:t>
            </a:r>
            <a:endParaRPr lang="en-US" sz="1800" dirty="0"/>
          </a:p>
          <a:p>
            <a:pPr marL="457200" indent="-457200" algn="just">
              <a:buAutoNum type="arabicPeriod"/>
            </a:pPr>
            <a:r>
              <a:rPr lang="en-US" sz="1800" dirty="0">
                <a:hlinkClick r:id="rId4"/>
              </a:rPr>
              <a:t>Add new controller as Avengers.Controller.js which has image</a:t>
            </a:r>
            <a:r>
              <a:rPr lang="en-US" sz="1800" dirty="0">
                <a:hlinkClick r:id="rId5"/>
              </a:rPr>
              <a:t> </a:t>
            </a:r>
            <a:endParaRPr lang="en-US" sz="1800" dirty="0"/>
          </a:p>
          <a:p>
            <a:pPr marL="457200" indent="-457200" algn="just">
              <a:buAutoNum type="arabicPeriod"/>
            </a:pPr>
            <a:r>
              <a:rPr lang="en-US" sz="1800" dirty="0">
                <a:hlinkClick r:id="rId6"/>
              </a:rPr>
              <a:t> Avengers.view.xml </a:t>
            </a:r>
            <a:endParaRPr lang="en-US" sz="1800" dirty="0"/>
          </a:p>
          <a:p>
            <a:pPr marL="457200" indent="-457200" algn="just">
              <a:buAutoNum type="arabicPeriod"/>
            </a:pPr>
            <a:r>
              <a:rPr lang="en-US" sz="1800" dirty="0">
                <a:hlinkClick r:id="rId7"/>
              </a:rPr>
              <a:t>Update component.js file</a:t>
            </a:r>
            <a:endParaRPr lang="en-US" sz="1800" dirty="0"/>
          </a:p>
          <a:p>
            <a:pPr marL="457200" indent="-457200" algn="just">
              <a:buAutoNum type="arabicPeriod"/>
            </a:pPr>
            <a:r>
              <a:rPr lang="en-US" sz="1800" dirty="0">
                <a:hlinkClick r:id="rId8"/>
              </a:rPr>
              <a:t>Add routing in manifest.json file</a:t>
            </a:r>
            <a:endParaRPr lang="en-US" sz="1800" dirty="0"/>
          </a:p>
          <a:p>
            <a:pPr marL="0" indent="0" algn="just">
              <a:buNone/>
            </a:pPr>
            <a:endParaRPr lang="en-US" sz="2200" dirty="0"/>
          </a:p>
          <a:p>
            <a:pPr marL="457200" indent="-457200" algn="just">
              <a:buAutoNum type="arabicPeriod"/>
            </a:pPr>
            <a:endParaRPr lang="en-US" sz="2200" dirty="0"/>
          </a:p>
          <a:p>
            <a:pPr marL="0" indent="0" algn="just">
              <a:buNone/>
            </a:pPr>
            <a:endParaRPr lang="en-US" sz="1800" dirty="0"/>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53AD57-1B38-42AF-A707-BFA667C95F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6" name="Title 3">
            <a:extLst>
              <a:ext uri="{FF2B5EF4-FFF2-40B4-BE49-F238E27FC236}">
                <a16:creationId xmlns:a16="http://schemas.microsoft.com/office/drawing/2014/main" id="{D72744E8-4028-4F79-8BDC-3596D2157BC5}"/>
              </a:ext>
            </a:extLst>
          </p:cNvPr>
          <p:cNvSpPr txBox="1">
            <a:spLocks noGrp="1"/>
          </p:cNvSpPr>
          <p:nvPr>
            <p:ph type="title"/>
          </p:nvPr>
        </p:nvSpPr>
        <p:spPr>
          <a:xfrm>
            <a:off x="363415" y="17176"/>
            <a:ext cx="10515600" cy="8112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3</a:t>
            </a:r>
            <a:r>
              <a:rPr lang="en-US" sz="3600" b="1" dirty="0">
                <a:latin typeface="Cooper Black" panose="0208090404030B020404" pitchFamily="18" charset="0"/>
              </a:rPr>
              <a:t>  </a:t>
            </a:r>
          </a:p>
        </p:txBody>
      </p:sp>
      <p:pic>
        <p:nvPicPr>
          <p:cNvPr id="7" name="Picture 2" descr="Free Vector | Professional programmer engineer writing code">
            <a:extLst>
              <a:ext uri="{FF2B5EF4-FFF2-40B4-BE49-F238E27FC236}">
                <a16:creationId xmlns:a16="http://schemas.microsoft.com/office/drawing/2014/main" id="{FE286414-7D9B-4FEC-B02F-036DBD9A7E3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8017" y="1496312"/>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5">
            <a:extLst>
              <a:ext uri="{FF2B5EF4-FFF2-40B4-BE49-F238E27FC236}">
                <a16:creationId xmlns:a16="http://schemas.microsoft.com/office/drawing/2014/main" id="{E0B25617-9EDA-484E-B447-F19FA3E1EF4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357969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3983-B6ED-48A4-AD3B-436193A30F42}"/>
              </a:ext>
            </a:extLst>
          </p:cNvPr>
          <p:cNvSpPr>
            <a:spLocks noGrp="1"/>
          </p:cNvSpPr>
          <p:nvPr>
            <p:ph type="title"/>
          </p:nvPr>
        </p:nvSpPr>
        <p:spPr>
          <a:xfrm>
            <a:off x="354106" y="121602"/>
            <a:ext cx="10515600" cy="707887"/>
          </a:xfrm>
        </p:spPr>
        <p:txBody>
          <a:bodyPr>
            <a:normAutofit/>
          </a:bodyPr>
          <a:lstStyle/>
          <a:p>
            <a:r>
              <a:rPr lang="en-US" sz="3600" dirty="0">
                <a:latin typeface="Cooper Black" panose="0208090404030B020404" pitchFamily="18" charset="0"/>
              </a:rPr>
              <a:t>Concept of enable routing</a:t>
            </a:r>
          </a:p>
        </p:txBody>
      </p:sp>
      <p:sp>
        <p:nvSpPr>
          <p:cNvPr id="3" name="Content Placeholder 2">
            <a:extLst>
              <a:ext uri="{FF2B5EF4-FFF2-40B4-BE49-F238E27FC236}">
                <a16:creationId xmlns:a16="http://schemas.microsoft.com/office/drawing/2014/main" id="{B90D3B1B-B4DE-4EB0-A91B-AE7A70890CF5}"/>
              </a:ext>
            </a:extLst>
          </p:cNvPr>
          <p:cNvSpPr>
            <a:spLocks noGrp="1"/>
          </p:cNvSpPr>
          <p:nvPr>
            <p:ph idx="1"/>
          </p:nvPr>
        </p:nvSpPr>
        <p:spPr>
          <a:xfrm>
            <a:off x="416859" y="900217"/>
            <a:ext cx="10515600" cy="4351338"/>
          </a:xfrm>
        </p:spPr>
        <p:txBody>
          <a:bodyPr>
            <a:normAutofit/>
          </a:bodyPr>
          <a:lstStyle/>
          <a:p>
            <a:pPr marL="0" indent="0" algn="just">
              <a:buNone/>
            </a:pPr>
            <a:r>
              <a:rPr lang="en-US" sz="1800" b="0" i="0" dirty="0">
                <a:solidFill>
                  <a:srgbClr val="333333"/>
                </a:solidFill>
                <a:effectLst/>
                <a:latin typeface="Calibri (Body)"/>
              </a:rPr>
              <a:t>The routing configuration controls the application flow when the user triggers a navigation action or opens a link to the application directly.</a:t>
            </a:r>
          </a:p>
          <a:p>
            <a:pPr marL="0" indent="0">
              <a:buNone/>
            </a:pPr>
            <a:r>
              <a:rPr lang="en-US" sz="1800" b="0" i="0" dirty="0">
                <a:solidFill>
                  <a:srgbClr val="333333"/>
                </a:solidFill>
                <a:effectLst/>
                <a:latin typeface="Calibri (Body)"/>
                <a:hlinkClick r:id="rId2"/>
              </a:rPr>
              <a:t>https://sapui5.hana.ondemand.com/#/topic/1b6dcd39a6a74f528b27ddb22f15af0d</a:t>
            </a:r>
            <a:endParaRPr lang="en-US" sz="1800" dirty="0">
              <a:solidFill>
                <a:srgbClr val="333333"/>
              </a:solidFill>
              <a:latin typeface="Calibri (Body)"/>
            </a:endParaRPr>
          </a:p>
        </p:txBody>
      </p:sp>
      <p:pic>
        <p:nvPicPr>
          <p:cNvPr id="4" name="Picture 3">
            <a:extLst>
              <a:ext uri="{FF2B5EF4-FFF2-40B4-BE49-F238E27FC236}">
                <a16:creationId xmlns:a16="http://schemas.microsoft.com/office/drawing/2014/main" id="{51458B53-46B0-427E-877D-B6AFA8E2C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sp>
        <p:nvSpPr>
          <p:cNvPr id="13" name="Rounded Rectangle 103">
            <a:extLst>
              <a:ext uri="{FF2B5EF4-FFF2-40B4-BE49-F238E27FC236}">
                <a16:creationId xmlns:a16="http://schemas.microsoft.com/office/drawing/2014/main" id="{A6CBF339-3CA0-4DA5-A20E-6B46F69392B2}"/>
              </a:ext>
            </a:extLst>
          </p:cNvPr>
          <p:cNvSpPr/>
          <p:nvPr/>
        </p:nvSpPr>
        <p:spPr>
          <a:xfrm>
            <a:off x="6382523" y="2231933"/>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Routing in Component.js</a:t>
            </a:r>
          </a:p>
        </p:txBody>
      </p:sp>
      <p:sp>
        <p:nvSpPr>
          <p:cNvPr id="43" name="Rounded Rectangle 103">
            <a:extLst>
              <a:ext uri="{FF2B5EF4-FFF2-40B4-BE49-F238E27FC236}">
                <a16:creationId xmlns:a16="http://schemas.microsoft.com/office/drawing/2014/main" id="{4BE37B48-81FC-45D3-A8D0-087BFB63F5F6}"/>
              </a:ext>
            </a:extLst>
          </p:cNvPr>
          <p:cNvSpPr/>
          <p:nvPr/>
        </p:nvSpPr>
        <p:spPr>
          <a:xfrm>
            <a:off x="416859" y="2274902"/>
            <a:ext cx="4969688" cy="617446"/>
          </a:xfrm>
          <a:prstGeom prst="roundRect">
            <a:avLst>
              <a:gd name="adj" fmla="val 975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1800" dirty="0">
                <a:solidFill>
                  <a:srgbClr val="333333"/>
                </a:solidFill>
                <a:latin typeface="Calibri (Body)"/>
              </a:rPr>
              <a:t>m</a:t>
            </a:r>
            <a:r>
              <a:rPr lang="en-US" sz="1800" b="0" i="0" dirty="0">
                <a:solidFill>
                  <a:srgbClr val="333333"/>
                </a:solidFill>
                <a:effectLst/>
                <a:latin typeface="Calibri (Body)"/>
              </a:rPr>
              <a:t>anifest file has the routing as gi</a:t>
            </a:r>
            <a:r>
              <a:rPr lang="en-US" sz="1800" dirty="0">
                <a:solidFill>
                  <a:srgbClr val="333333"/>
                </a:solidFill>
                <a:latin typeface="Calibri (Body)"/>
              </a:rPr>
              <a:t>ven below diagram</a:t>
            </a:r>
            <a:endParaRPr lang="en-US" sz="1800" b="0" i="0" dirty="0">
              <a:solidFill>
                <a:srgbClr val="333333"/>
              </a:solidFill>
              <a:effectLst/>
              <a:latin typeface="Calibri (Body)"/>
            </a:endParaRPr>
          </a:p>
        </p:txBody>
      </p:sp>
      <p:pic>
        <p:nvPicPr>
          <p:cNvPr id="47" name="Picture 46">
            <a:hlinkClick r:id="rId4"/>
            <a:extLst>
              <a:ext uri="{FF2B5EF4-FFF2-40B4-BE49-F238E27FC236}">
                <a16:creationId xmlns:a16="http://schemas.microsoft.com/office/drawing/2014/main" id="{5C7B931E-C7FB-4B5E-9D68-2812308D4E40}"/>
              </a:ext>
            </a:extLst>
          </p:cNvPr>
          <p:cNvPicPr>
            <a:picLocks noChangeAspect="1"/>
          </p:cNvPicPr>
          <p:nvPr/>
        </p:nvPicPr>
        <p:blipFill>
          <a:blip r:embed="rId5"/>
          <a:stretch>
            <a:fillRect/>
          </a:stretch>
        </p:blipFill>
        <p:spPr>
          <a:xfrm>
            <a:off x="6096000" y="3796009"/>
            <a:ext cx="5989839" cy="1455546"/>
          </a:xfrm>
          <a:prstGeom prst="rect">
            <a:avLst/>
          </a:prstGeom>
        </p:spPr>
      </p:pic>
      <p:pic>
        <p:nvPicPr>
          <p:cNvPr id="7" name="Picture 6">
            <a:hlinkClick r:id="rId6"/>
            <a:extLst>
              <a:ext uri="{FF2B5EF4-FFF2-40B4-BE49-F238E27FC236}">
                <a16:creationId xmlns:a16="http://schemas.microsoft.com/office/drawing/2014/main" id="{F9DED60D-39AA-4C17-97CA-71AFFC5E1595}"/>
              </a:ext>
            </a:extLst>
          </p:cNvPr>
          <p:cNvPicPr>
            <a:picLocks noChangeAspect="1"/>
          </p:cNvPicPr>
          <p:nvPr/>
        </p:nvPicPr>
        <p:blipFill>
          <a:blip r:embed="rId7"/>
          <a:stretch>
            <a:fillRect/>
          </a:stretch>
        </p:blipFill>
        <p:spPr>
          <a:xfrm>
            <a:off x="416859" y="3075887"/>
            <a:ext cx="4290432" cy="3660511"/>
          </a:xfrm>
          <a:prstGeom prst="rect">
            <a:avLst/>
          </a:prstGeom>
        </p:spPr>
      </p:pic>
      <p:cxnSp>
        <p:nvCxnSpPr>
          <p:cNvPr id="9" name="Straight Connector 8">
            <a:extLst>
              <a:ext uri="{FF2B5EF4-FFF2-40B4-BE49-F238E27FC236}">
                <a16:creationId xmlns:a16="http://schemas.microsoft.com/office/drawing/2014/main" id="{D6E074C1-F1B5-4466-BE58-6F4992CB926F}"/>
              </a:ext>
            </a:extLst>
          </p:cNvPr>
          <p:cNvCxnSpPr/>
          <p:nvPr/>
        </p:nvCxnSpPr>
        <p:spPr>
          <a:xfrm>
            <a:off x="5715000" y="2231933"/>
            <a:ext cx="0" cy="4480560"/>
          </a:xfrm>
          <a:prstGeom prst="line">
            <a:avLst/>
          </a:prstGeom>
          <a:ln w="22225">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5">
            <a:extLst>
              <a:ext uri="{FF2B5EF4-FFF2-40B4-BE49-F238E27FC236}">
                <a16:creationId xmlns:a16="http://schemas.microsoft.com/office/drawing/2014/main" id="{2E32B57F-C1B9-419C-8241-A102FE31C88F}"/>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171965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174971" y="337883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1308" y="176007"/>
            <a:ext cx="716699" cy="707887"/>
          </a:xfrm>
          <a:prstGeom prst="rect">
            <a:avLst/>
          </a:prstGeom>
        </p:spPr>
      </p:pic>
      <p:sp>
        <p:nvSpPr>
          <p:cNvPr id="12" name="TextBox 11">
            <a:extLst>
              <a:ext uri="{FF2B5EF4-FFF2-40B4-BE49-F238E27FC236}">
                <a16:creationId xmlns:a16="http://schemas.microsoft.com/office/drawing/2014/main" id="{1143DCDE-09CB-4B74-A1B1-45DC4B43CBA2}"/>
              </a:ext>
            </a:extLst>
          </p:cNvPr>
          <p:cNvSpPr txBox="1"/>
          <p:nvPr/>
        </p:nvSpPr>
        <p:spPr>
          <a:xfrm>
            <a:off x="818659" y="912354"/>
            <a:ext cx="11139348" cy="3693319"/>
          </a:xfrm>
          <a:prstGeom prst="rect">
            <a:avLst/>
          </a:prstGeom>
          <a:noFill/>
        </p:spPr>
        <p:txBody>
          <a:bodyPr wrap="square" rtlCol="0">
            <a:spAutoFit/>
          </a:bodyPr>
          <a:lstStyle/>
          <a:p>
            <a:pPr>
              <a:defRPr/>
            </a:pPr>
            <a:endParaRPr lang="en-US" i="1" dirty="0"/>
          </a:p>
          <a:p>
            <a:pPr marL="285750" indent="-285750">
              <a:buFont typeface="Arial" panose="020B0604020202020204" pitchFamily="34" charset="0"/>
              <a:buChar char="•"/>
              <a:defRPr/>
            </a:pPr>
            <a:r>
              <a:rPr lang="en-US" dirty="0">
                <a:latin typeface="Calibri (Body)"/>
              </a:rPr>
              <a:t>Master Detail Application</a:t>
            </a:r>
          </a:p>
          <a:p>
            <a:pPr marL="285750" indent="-285750">
              <a:buFont typeface="Arial" panose="020B0604020202020204" pitchFamily="34" charset="0"/>
              <a:buChar char="•"/>
              <a:defRPr/>
            </a:pPr>
            <a:r>
              <a:rPr lang="en-US" dirty="0">
                <a:latin typeface="Calibri (Body)"/>
              </a:rPr>
              <a:t>Master Detail Page </a:t>
            </a:r>
          </a:p>
          <a:p>
            <a:pPr marL="285750" indent="-285750">
              <a:buFont typeface="Arial" panose="020B0604020202020204" pitchFamily="34" charset="0"/>
              <a:buChar char="•"/>
              <a:defRPr/>
            </a:pPr>
            <a:r>
              <a:rPr lang="en-US" dirty="0">
                <a:latin typeface="Calibri (Body)"/>
              </a:rPr>
              <a:t>Object Header in SAPUI5</a:t>
            </a:r>
          </a:p>
          <a:p>
            <a:pPr marL="285750" indent="-285750">
              <a:buFont typeface="Arial" panose="020B0604020202020204" pitchFamily="34" charset="0"/>
              <a:buChar char="•"/>
              <a:defRPr/>
            </a:pPr>
            <a:r>
              <a:rPr lang="en-US" dirty="0">
                <a:latin typeface="Calibri (Body)"/>
              </a:rPr>
              <a:t>Icon tab bar in SAP UI5</a:t>
            </a:r>
          </a:p>
          <a:p>
            <a:pPr marL="285750" indent="-285750">
              <a:buFont typeface="Arial" panose="020B0604020202020204" pitchFamily="34" charset="0"/>
              <a:buChar char="•"/>
              <a:defRPr/>
            </a:pPr>
            <a:r>
              <a:rPr lang="en-US" dirty="0">
                <a:latin typeface="Calibri (Body)"/>
              </a:rPr>
              <a:t>Routes and Routing</a:t>
            </a:r>
          </a:p>
          <a:p>
            <a:pPr marL="285750" indent="-285750">
              <a:buFont typeface="Arial" panose="020B0604020202020204" pitchFamily="34" charset="0"/>
              <a:buChar char="•"/>
              <a:defRPr/>
            </a:pPr>
            <a:r>
              <a:rPr lang="en-US" dirty="0">
                <a:latin typeface="Calibri (Body)"/>
              </a:rPr>
              <a:t>Routing Configuration</a:t>
            </a:r>
          </a:p>
          <a:p>
            <a:pPr marL="285750" indent="-285750">
              <a:buFont typeface="Arial" panose="020B0604020202020204" pitchFamily="34" charset="0"/>
              <a:buChar char="•"/>
              <a:defRPr/>
            </a:pPr>
            <a:r>
              <a:rPr lang="en-US" dirty="0">
                <a:latin typeface="Calibri (Body)"/>
              </a:rPr>
              <a:t>Navigation and Routing</a:t>
            </a:r>
          </a:p>
          <a:p>
            <a:pPr marL="285750" indent="-285750">
              <a:buFont typeface="Arial" panose="020B0604020202020204" pitchFamily="34" charset="0"/>
              <a:buChar char="•"/>
              <a:defRPr/>
            </a:pPr>
            <a:r>
              <a:rPr lang="en-US" dirty="0">
                <a:latin typeface="Calibri (Body)"/>
              </a:rPr>
              <a:t>Concept of Enable Routing</a:t>
            </a:r>
          </a:p>
          <a:p>
            <a:pPr marL="285750" indent="-285750">
              <a:buFont typeface="Arial" panose="020B0604020202020204" pitchFamily="34" charset="0"/>
              <a:buChar char="•"/>
              <a:defRPr/>
            </a:pPr>
            <a:endParaRPr lang="en-US" i="1" dirty="0"/>
          </a:p>
          <a:p>
            <a:pPr marL="285750" indent="-285750">
              <a:buFont typeface="Arial" panose="020B0604020202020204" pitchFamily="34" charset="0"/>
              <a:buChar char="•"/>
              <a:defRPr/>
            </a:pPr>
            <a:endParaRPr lang="en-US" i="1" dirty="0"/>
          </a:p>
          <a:p>
            <a:pPr>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  </a:t>
            </a:r>
            <a:endParaRPr kumimoji="0" lang="en-US" b="0" i="0" u="none" strike="noStrike" kern="1200" cap="none" spc="0" normalizeH="0" baseline="0" noProof="0" dirty="0">
              <a:ln>
                <a:noFill/>
              </a:ln>
              <a:solidFill>
                <a:prstClr val="black"/>
              </a:solidFill>
              <a:effectLst/>
              <a:uLnTx/>
              <a:uFillTx/>
              <a:latin typeface="Calibri" panose="020F0502020204030204"/>
            </a:endParaRPr>
          </a:p>
        </p:txBody>
      </p:sp>
      <p:sp>
        <p:nvSpPr>
          <p:cNvPr id="7" name="Footer Placeholder 45">
            <a:extLst>
              <a:ext uri="{FF2B5EF4-FFF2-40B4-BE49-F238E27FC236}">
                <a16:creationId xmlns:a16="http://schemas.microsoft.com/office/drawing/2014/main" id="{DB9854A9-0B9B-4FD5-80A8-60CE26BBD8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pic>
        <p:nvPicPr>
          <p:cNvPr id="1026" name="Picture 2" descr="271,680 BEST Agenda IMAGES, STOCK PHOTOS &amp;amp; VECTORS | Adobe Stock">
            <a:extLst>
              <a:ext uri="{FF2B5EF4-FFF2-40B4-BE49-F238E27FC236}">
                <a16:creationId xmlns:a16="http://schemas.microsoft.com/office/drawing/2014/main" id="{654E59CC-C442-41FC-8805-75F71FED7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351" y="1440681"/>
            <a:ext cx="83248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Application</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4247317"/>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333333"/>
                </a:solidFill>
                <a:effectLst/>
                <a:latin typeface="Calibri (Body)"/>
              </a:rPr>
              <a:t>SAPUI5 Master-Detail Worklist Application</a:t>
            </a:r>
            <a:r>
              <a:rPr lang="en-US" b="0" i="0" dirty="0">
                <a:solidFill>
                  <a:srgbClr val="333333"/>
                </a:solidFill>
                <a:effectLst/>
                <a:latin typeface="Calibri (Body)"/>
              </a:rPr>
              <a:t> template implements a typical split-screen layout, one of the design patterns that is specified by the SAP Fiori Design Guidelines.</a:t>
            </a:r>
          </a:p>
          <a:p>
            <a:pPr marL="285750" indent="-285750" algn="just">
              <a:buFont typeface="Wingdings" panose="05000000000000000000" pitchFamily="2" charset="2"/>
              <a:buChar char="Ø"/>
            </a:pPr>
            <a:r>
              <a:rPr lang="en-US" b="0" i="0" dirty="0">
                <a:solidFill>
                  <a:srgbClr val="333333"/>
                </a:solidFill>
                <a:effectLst/>
                <a:latin typeface="Calibri (Body)"/>
              </a:rPr>
              <a:t>The split-screen layout is optimized for displaying and processing a list of items. On the left side of the screen, users can quickly scan and navigate through the list. On the right side, they then see the details of the selected item, and can trigger related actions or edit the data.</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main control of this app is the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sap.m.SplitApp</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control that displays the </a:t>
            </a:r>
            <a:r>
              <a:rPr kumimoji="0" lang="en-US" altLang="en-US" b="1" i="0" u="none" strike="noStrike" cap="none" normalizeH="0" baseline="0" dirty="0">
                <a:ln>
                  <a:noFill/>
                </a:ln>
                <a:solidFill>
                  <a:srgbClr val="050505"/>
                </a:solidFill>
                <a:effectLst/>
                <a:latin typeface="Calibri (Body)"/>
              </a:rPr>
              <a:t>Master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with a list of objects on the left side and 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view on the right side. When the user presses an object in the master list, the detail page is updated with the context of the selected item.</a:t>
            </a:r>
            <a:r>
              <a:rPr kumimoji="0" lang="en-US" altLang="en-US" b="0" i="0" u="none" strike="noStrike" cap="none" normalizeH="0" baseline="0" dirty="0">
                <a:ln>
                  <a:noFill/>
                </a:ln>
                <a:solidFill>
                  <a:schemeClr val="tx1"/>
                </a:solidFill>
                <a:effectLst/>
                <a:latin typeface="Calibri (Body)"/>
              </a:rPr>
              <a:t> </a:t>
            </a:r>
          </a:p>
          <a:p>
            <a:pPr marL="285750" indent="-285750" algn="just">
              <a:buFont typeface="Wingdings" panose="05000000000000000000" pitchFamily="2" charset="2"/>
              <a:buChar char="Ø"/>
            </a:pPr>
            <a:r>
              <a:rPr lang="en-US" b="0" i="0" dirty="0">
                <a:solidFill>
                  <a:srgbClr val="333333"/>
                </a:solidFill>
                <a:effectLst/>
                <a:latin typeface="Calibri (Body)"/>
              </a:rPr>
              <a:t>The </a:t>
            </a:r>
            <a:r>
              <a:rPr lang="en-US" b="1" i="0" dirty="0">
                <a:solidFill>
                  <a:srgbClr val="050505"/>
                </a:solidFill>
                <a:effectLst/>
                <a:latin typeface="Calibri (Body)"/>
              </a:rPr>
              <a:t>Master</a:t>
            </a:r>
            <a:r>
              <a:rPr lang="en-US" b="0" i="0" dirty="0">
                <a:solidFill>
                  <a:srgbClr val="333333"/>
                </a:solidFill>
                <a:effectLst/>
                <a:latin typeface="Calibri (Body)"/>
              </a:rPr>
              <a:t> view shows the current number of items and a search field that can be used to search through the list items. The number of items are updated automatically and the search filters for a preconfigured field of the list.</a:t>
            </a:r>
          </a:p>
          <a:p>
            <a:pPr marL="285750" indent="-285750" algn="just">
              <a:buFont typeface="Wingdings" panose="05000000000000000000" pitchFamily="2" charset="2"/>
              <a:buChar char="Ø"/>
            </a:pPr>
            <a:r>
              <a:rPr kumimoji="0" lang="en-US" altLang="en-US" b="0" i="0" u="none" strike="noStrike" cap="none" normalizeH="0" baseline="0" dirty="0">
                <a:ln>
                  <a:noFill/>
                </a:ln>
                <a:solidFill>
                  <a:srgbClr val="333333"/>
                </a:solidFill>
                <a:effectLst/>
                <a:latin typeface="Calibri (Body)"/>
                <a:cs typeface="Arial" panose="020B0604020202020204" pitchFamily="34" charset="0"/>
              </a:rPr>
              <a:t>The </a:t>
            </a:r>
            <a:r>
              <a:rPr kumimoji="0" lang="en-US" altLang="en-US" b="1" i="0" u="none" strike="noStrike" cap="none" normalizeH="0" baseline="0" dirty="0">
                <a:ln>
                  <a:noFill/>
                </a:ln>
                <a:solidFill>
                  <a:srgbClr val="050505"/>
                </a:solidFill>
                <a:effectLst/>
                <a:latin typeface="Calibri (Body)"/>
              </a:rPr>
              <a:t>Detail</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page contains a simple object header displaying more details for the selected object, an empty </a:t>
            </a:r>
            <a:r>
              <a:rPr kumimoji="0" lang="en-US" altLang="en-US" b="0" i="0" u="none" strike="noStrike" cap="none" normalizeH="0" baseline="0" dirty="0" err="1">
                <a:ln>
                  <a:noFill/>
                </a:ln>
                <a:solidFill>
                  <a:srgbClr val="333333"/>
                </a:solidFill>
                <a:effectLst/>
                <a:latin typeface="Calibri (Body)"/>
                <a:cs typeface="Courier New" panose="02070309020205020404" pitchFamily="49" charset="0"/>
              </a:rPr>
              <a:t>sap.m.IconTabBar</a:t>
            </a:r>
            <a:r>
              <a:rPr kumimoji="0" lang="en-US" altLang="en-US" b="0" i="0" u="none" strike="noStrike" cap="none" normalizeH="0" baseline="0" dirty="0">
                <a:ln>
                  <a:noFill/>
                </a:ln>
                <a:solidFill>
                  <a:srgbClr val="333333"/>
                </a:solidFill>
                <a:effectLst/>
                <a:latin typeface="Calibri (Body)"/>
                <a:cs typeface="Arial" panose="020B0604020202020204" pitchFamily="34" charset="0"/>
              </a:rPr>
              <a:t> that can be enriched with custom app content, and a table of line items that are associated to the selected object in the data model.</a:t>
            </a:r>
            <a:r>
              <a:rPr kumimoji="0" lang="en-US" altLang="en-US" b="0" i="0" u="none" strike="noStrike" cap="none" normalizeH="0" baseline="0" dirty="0">
                <a:ln>
                  <a:noFill/>
                </a:ln>
                <a:solidFill>
                  <a:schemeClr val="tx1"/>
                </a:solidFill>
                <a:effectLst/>
                <a:latin typeface="Calibri (Body)"/>
              </a:rPr>
              <a:t> </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spTree>
    <p:extLst>
      <p:ext uri="{BB962C8B-B14F-4D97-AF65-F5344CB8AC3E}">
        <p14:creationId xmlns:p14="http://schemas.microsoft.com/office/powerpoint/2010/main" val="146081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48" name="Ink 247">
                <a:extLst>
                  <a:ext uri="{FF2B5EF4-FFF2-40B4-BE49-F238E27FC236}">
                    <a16:creationId xmlns:a16="http://schemas.microsoft.com/office/drawing/2014/main" id="{9788AB8F-B573-45E9-890A-A6E9C8121CE5}"/>
                  </a:ext>
                </a:extLst>
              </p14:cNvPr>
              <p14:cNvContentPartPr/>
              <p14:nvPr/>
            </p14:nvContentPartPr>
            <p14:xfrm>
              <a:off x="1300338" y="369415"/>
              <a:ext cx="9387720" cy="6292080"/>
            </p14:xfrm>
          </p:contentPart>
        </mc:Choice>
        <mc:Fallback>
          <p:pic>
            <p:nvPicPr>
              <p:cNvPr id="248" name="Ink 247">
                <a:extLst>
                  <a:ext uri="{FF2B5EF4-FFF2-40B4-BE49-F238E27FC236}">
                    <a16:creationId xmlns:a16="http://schemas.microsoft.com/office/drawing/2014/main" id="{9788AB8F-B573-45E9-890A-A6E9C8121CE5}"/>
                  </a:ext>
                </a:extLst>
              </p:cNvPr>
              <p:cNvPicPr/>
              <p:nvPr/>
            </p:nvPicPr>
            <p:blipFill>
              <a:blip r:embed="rId3"/>
              <a:stretch>
                <a:fillRect/>
              </a:stretch>
            </p:blipFill>
            <p:spPr>
              <a:xfrm>
                <a:off x="1291338" y="360415"/>
                <a:ext cx="9405360" cy="6309720"/>
              </a:xfrm>
              <a:prstGeom prst="rect">
                <a:avLst/>
              </a:prstGeom>
            </p:spPr>
          </p:pic>
        </mc:Fallback>
      </mc:AlternateContent>
    </p:spTree>
    <p:extLst>
      <p:ext uri="{BB962C8B-B14F-4D97-AF65-F5344CB8AC3E}">
        <p14:creationId xmlns:p14="http://schemas.microsoft.com/office/powerpoint/2010/main" val="376538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8" name="Ink 27">
                <a:extLst>
                  <a:ext uri="{FF2B5EF4-FFF2-40B4-BE49-F238E27FC236}">
                    <a16:creationId xmlns:a16="http://schemas.microsoft.com/office/drawing/2014/main" id="{7E8A86B8-1E21-4AE2-9DD4-F5F3E3D19743}"/>
                  </a:ext>
                </a:extLst>
              </p14:cNvPr>
              <p14:cNvContentPartPr/>
              <p14:nvPr/>
            </p14:nvContentPartPr>
            <p14:xfrm>
              <a:off x="3481938" y="1126855"/>
              <a:ext cx="195120" cy="147960"/>
            </p14:xfrm>
          </p:contentPart>
        </mc:Choice>
        <mc:Fallback>
          <p:pic>
            <p:nvPicPr>
              <p:cNvPr id="28" name="Ink 27">
                <a:extLst>
                  <a:ext uri="{FF2B5EF4-FFF2-40B4-BE49-F238E27FC236}">
                    <a16:creationId xmlns:a16="http://schemas.microsoft.com/office/drawing/2014/main" id="{7E8A86B8-1E21-4AE2-9DD4-F5F3E3D19743}"/>
                  </a:ext>
                </a:extLst>
              </p:cNvPr>
              <p:cNvPicPr/>
              <p:nvPr/>
            </p:nvPicPr>
            <p:blipFill>
              <a:blip r:embed="rId3"/>
              <a:stretch>
                <a:fillRect/>
              </a:stretch>
            </p:blipFill>
            <p:spPr>
              <a:xfrm>
                <a:off x="3472938" y="1117855"/>
                <a:ext cx="2127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 name="Ink 28">
                <a:extLst>
                  <a:ext uri="{FF2B5EF4-FFF2-40B4-BE49-F238E27FC236}">
                    <a16:creationId xmlns:a16="http://schemas.microsoft.com/office/drawing/2014/main" id="{A5533143-9142-447E-AE22-D714FA8AE110}"/>
                  </a:ext>
                </a:extLst>
              </p14:cNvPr>
              <p14:cNvContentPartPr/>
              <p14:nvPr/>
            </p14:nvContentPartPr>
            <p14:xfrm>
              <a:off x="1577538" y="459775"/>
              <a:ext cx="1609920" cy="2082600"/>
            </p14:xfrm>
          </p:contentPart>
        </mc:Choice>
        <mc:Fallback>
          <p:pic>
            <p:nvPicPr>
              <p:cNvPr id="29" name="Ink 28">
                <a:extLst>
                  <a:ext uri="{FF2B5EF4-FFF2-40B4-BE49-F238E27FC236}">
                    <a16:creationId xmlns:a16="http://schemas.microsoft.com/office/drawing/2014/main" id="{A5533143-9142-447E-AE22-D714FA8AE110}"/>
                  </a:ext>
                </a:extLst>
              </p:cNvPr>
              <p:cNvPicPr/>
              <p:nvPr/>
            </p:nvPicPr>
            <p:blipFill>
              <a:blip r:embed="rId5"/>
              <a:stretch>
                <a:fillRect/>
              </a:stretch>
            </p:blipFill>
            <p:spPr>
              <a:xfrm>
                <a:off x="1568538" y="450775"/>
                <a:ext cx="1627560" cy="2100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6" name="Ink 115">
                <a:extLst>
                  <a:ext uri="{FF2B5EF4-FFF2-40B4-BE49-F238E27FC236}">
                    <a16:creationId xmlns:a16="http://schemas.microsoft.com/office/drawing/2014/main" id="{D70F39F1-B964-4C32-A41B-2297298DEA07}"/>
                  </a:ext>
                </a:extLst>
              </p14:cNvPr>
              <p14:cNvContentPartPr/>
              <p14:nvPr/>
            </p14:nvContentPartPr>
            <p14:xfrm>
              <a:off x="4627098" y="210295"/>
              <a:ext cx="4887720" cy="2819520"/>
            </p14:xfrm>
          </p:contentPart>
        </mc:Choice>
        <mc:Fallback>
          <p:pic>
            <p:nvPicPr>
              <p:cNvPr id="116" name="Ink 115">
                <a:extLst>
                  <a:ext uri="{FF2B5EF4-FFF2-40B4-BE49-F238E27FC236}">
                    <a16:creationId xmlns:a16="http://schemas.microsoft.com/office/drawing/2014/main" id="{D70F39F1-B964-4C32-A41B-2297298DEA07}"/>
                  </a:ext>
                </a:extLst>
              </p:cNvPr>
              <p:cNvPicPr/>
              <p:nvPr/>
            </p:nvPicPr>
            <p:blipFill>
              <a:blip r:embed="rId7"/>
              <a:stretch>
                <a:fillRect/>
              </a:stretch>
            </p:blipFill>
            <p:spPr>
              <a:xfrm>
                <a:off x="4618098" y="201295"/>
                <a:ext cx="4905360" cy="2837160"/>
              </a:xfrm>
              <a:prstGeom prst="rect">
                <a:avLst/>
              </a:prstGeom>
            </p:spPr>
          </p:pic>
        </mc:Fallback>
      </mc:AlternateContent>
    </p:spTree>
    <p:extLst>
      <p:ext uri="{BB962C8B-B14F-4D97-AF65-F5344CB8AC3E}">
        <p14:creationId xmlns:p14="http://schemas.microsoft.com/office/powerpoint/2010/main" val="276643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Master Detail Page</a:t>
            </a:r>
          </a:p>
          <a:p>
            <a:endParaRPr lang="en-US" sz="3600" dirty="0">
              <a:latin typeface="Cooper Black" panose="0208090404030B020404" pitchFamily="18" charset="0"/>
            </a:endParaRP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Rectangle 7">
            <a:extLst>
              <a:ext uri="{FF2B5EF4-FFF2-40B4-BE49-F238E27FC236}">
                <a16:creationId xmlns:a16="http://schemas.microsoft.com/office/drawing/2014/main" id="{31806206-2505-4817-BD3E-52C2A640F292}"/>
              </a:ext>
            </a:extLst>
          </p:cNvPr>
          <p:cNvSpPr/>
          <p:nvPr/>
        </p:nvSpPr>
        <p:spPr>
          <a:xfrm>
            <a:off x="4821382" y="1161315"/>
            <a:ext cx="6559294" cy="3781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 View</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AA8F647B-6ECF-40B9-8150-1E85254C547C}"/>
              </a:ext>
            </a:extLst>
          </p:cNvPr>
          <p:cNvSpPr/>
          <p:nvPr/>
        </p:nvSpPr>
        <p:spPr>
          <a:xfrm>
            <a:off x="5198849" y="1787021"/>
            <a:ext cx="5913972" cy="29087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App Container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 name="Rectangle 9">
            <a:extLst>
              <a:ext uri="{FF2B5EF4-FFF2-40B4-BE49-F238E27FC236}">
                <a16:creationId xmlns:a16="http://schemas.microsoft.com/office/drawing/2014/main" id="{DD6AB7D1-1F04-490E-BBE7-59726499DEFC}"/>
              </a:ext>
            </a:extLst>
          </p:cNvPr>
          <p:cNvSpPr/>
          <p:nvPr/>
        </p:nvSpPr>
        <p:spPr>
          <a:xfrm>
            <a:off x="5351968" y="2299723"/>
            <a:ext cx="2324925" cy="21558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11" name="Rectangle 10">
            <a:extLst>
              <a:ext uri="{FF2B5EF4-FFF2-40B4-BE49-F238E27FC236}">
                <a16:creationId xmlns:a16="http://schemas.microsoft.com/office/drawing/2014/main" id="{2F1B2F42-BBAE-4744-AA1C-F7D48D47151A}"/>
              </a:ext>
            </a:extLst>
          </p:cNvPr>
          <p:cNvSpPr/>
          <p:nvPr/>
        </p:nvSpPr>
        <p:spPr>
          <a:xfrm>
            <a:off x="8284514" y="2299723"/>
            <a:ext cx="2135874" cy="20504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View 2</a:t>
            </a:r>
          </a:p>
        </p:txBody>
      </p:sp>
      <p:sp>
        <p:nvSpPr>
          <p:cNvPr id="12" name="Arrow: Right 11">
            <a:extLst>
              <a:ext uri="{FF2B5EF4-FFF2-40B4-BE49-F238E27FC236}">
                <a16:creationId xmlns:a16="http://schemas.microsoft.com/office/drawing/2014/main" id="{23575B1B-C801-4318-9710-3FB02B997593}"/>
              </a:ext>
            </a:extLst>
          </p:cNvPr>
          <p:cNvSpPr/>
          <p:nvPr/>
        </p:nvSpPr>
        <p:spPr>
          <a:xfrm>
            <a:off x="7594474" y="2484787"/>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4813F89-40DF-44E1-9859-7FB09AC1749F}"/>
              </a:ext>
            </a:extLst>
          </p:cNvPr>
          <p:cNvSpPr/>
          <p:nvPr/>
        </p:nvSpPr>
        <p:spPr>
          <a:xfrm rot="10800000">
            <a:off x="7466276" y="3364551"/>
            <a:ext cx="839804" cy="6523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3DCA1E-321E-4170-952D-C374372FA7CC}"/>
              </a:ext>
            </a:extLst>
          </p:cNvPr>
          <p:cNvSpPr/>
          <p:nvPr/>
        </p:nvSpPr>
        <p:spPr>
          <a:xfrm>
            <a:off x="8434278" y="2484787"/>
            <a:ext cx="2135874" cy="19708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33828E0-9DD1-4CBB-8C94-F5EA92D9267A}"/>
              </a:ext>
            </a:extLst>
          </p:cNvPr>
          <p:cNvSpPr/>
          <p:nvPr/>
        </p:nvSpPr>
        <p:spPr>
          <a:xfrm>
            <a:off x="8586678" y="2637187"/>
            <a:ext cx="2133238" cy="19708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B83390-7008-440B-B0BF-714FD8DF2697}"/>
              </a:ext>
            </a:extLst>
          </p:cNvPr>
          <p:cNvSpPr txBox="1"/>
          <p:nvPr/>
        </p:nvSpPr>
        <p:spPr>
          <a:xfrm>
            <a:off x="6454215" y="3241385"/>
            <a:ext cx="6096000" cy="369332"/>
          </a:xfrm>
          <a:prstGeom prst="rect">
            <a:avLst/>
          </a:prstGeom>
          <a:noFill/>
        </p:spPr>
        <p:txBody>
          <a:bodyPr wrap="square">
            <a:spAutoFit/>
          </a:bodyPr>
          <a:lstStyle/>
          <a:p>
            <a:pPr algn="ctr"/>
            <a:r>
              <a:rPr lang="en-US" dirty="0">
                <a:solidFill>
                  <a:schemeClr val="bg1"/>
                </a:solidFill>
              </a:rPr>
              <a:t>View 2</a:t>
            </a:r>
          </a:p>
        </p:txBody>
      </p:sp>
      <p:pic>
        <p:nvPicPr>
          <p:cNvPr id="3074" name="Picture 2">
            <a:extLst>
              <a:ext uri="{FF2B5EF4-FFF2-40B4-BE49-F238E27FC236}">
                <a16:creationId xmlns:a16="http://schemas.microsoft.com/office/drawing/2014/main" id="{CFD0E090-D23A-492A-81A5-037F6B14E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77" y="1431274"/>
            <a:ext cx="4458571" cy="317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8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Object Header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015836" cy="1200329"/>
          </a:xfrm>
          <a:prstGeom prst="rect">
            <a:avLst/>
          </a:prstGeom>
          <a:noFill/>
        </p:spPr>
        <p:txBody>
          <a:bodyPr wrap="square" rtlCol="0">
            <a:spAutoFit/>
          </a:bodyPr>
          <a:lstStyle/>
          <a:p>
            <a:pPr marL="285750" indent="-285750" algn="just">
              <a:buFont typeface="Wingdings" panose="05000000000000000000" pitchFamily="2" charset="2"/>
              <a:buChar char="Ø"/>
            </a:pPr>
            <a:r>
              <a:rPr kumimoji="0" lang="en-US" altLang="en-US" sz="1800" b="0" i="0" u="none" strike="noStrike" cap="none" normalizeH="0" baseline="0" dirty="0" err="1">
                <a:ln>
                  <a:noFill/>
                </a:ln>
                <a:solidFill>
                  <a:srgbClr val="32363A"/>
                </a:solidFill>
                <a:effectLst/>
                <a:latin typeface="Consolas" panose="020B0609020204030204" pitchFamily="49" charset="0"/>
              </a:rPr>
              <a:t>ObjectHeader</a:t>
            </a:r>
            <a:r>
              <a:rPr kumimoji="0" lang="en-US" altLang="en-US" sz="1800" b="0" i="0" u="none" strike="noStrike" cap="none" normalizeH="0" baseline="0" dirty="0">
                <a:ln>
                  <a:noFill/>
                </a:ln>
                <a:solidFill>
                  <a:srgbClr val="32363A"/>
                </a:solidFill>
                <a:effectLst/>
                <a:latin typeface="72"/>
              </a:rPr>
              <a:t> is a display control that enables the user to easily identify a specific object.</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285750" indent="-285750" algn="just">
              <a:buFont typeface="Wingdings" panose="05000000000000000000" pitchFamily="2" charset="2"/>
              <a:buChar char="Ø"/>
            </a:pPr>
            <a:r>
              <a:rPr lang="en-US" b="0" i="0" dirty="0">
                <a:solidFill>
                  <a:srgbClr val="32363A"/>
                </a:solidFill>
                <a:effectLst/>
                <a:latin typeface="72"/>
              </a:rPr>
              <a:t>The object header title is the key identifier of the object and additional text and icons can be used to further distinguish it from other objects.</a:t>
            </a: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5C12C47C-5FB2-4A37-8FE6-36CCC26AD070}"/>
              </a:ext>
            </a:extLst>
          </p:cNvPr>
          <p:cNvCxnSpPr>
            <a:cxnSpLocks/>
          </p:cNvCxnSpPr>
          <p:nvPr/>
        </p:nvCxnSpPr>
        <p:spPr>
          <a:xfrm>
            <a:off x="196258" y="2682641"/>
            <a:ext cx="70912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FCE856-1BFE-46C3-A481-F972A4E43083}"/>
              </a:ext>
            </a:extLst>
          </p:cNvPr>
          <p:cNvSpPr txBox="1"/>
          <p:nvPr/>
        </p:nvSpPr>
        <p:spPr>
          <a:xfrm>
            <a:off x="2216730" y="2883572"/>
            <a:ext cx="5671125" cy="3416320"/>
          </a:xfrm>
          <a:prstGeom prst="rect">
            <a:avLst/>
          </a:prstGeom>
          <a:noFill/>
        </p:spPr>
        <p:txBody>
          <a:bodyPr wrap="square" rtlCol="0">
            <a:spAutoFit/>
          </a:bodyPr>
          <a:lstStyle/>
          <a:p>
            <a:r>
              <a:rPr lang="en-US" b="1" dirty="0"/>
              <a:t>Exercise 1:</a:t>
            </a:r>
          </a:p>
          <a:p>
            <a:r>
              <a:rPr lang="en-US" dirty="0"/>
              <a:t>In this exercise we will add </a:t>
            </a:r>
            <a:r>
              <a:rPr lang="en-US" dirty="0" err="1"/>
              <a:t>ObjectHeader</a:t>
            </a:r>
            <a:r>
              <a:rPr lang="en-US" dirty="0"/>
              <a:t> in View2</a:t>
            </a:r>
          </a:p>
          <a:p>
            <a:r>
              <a:rPr lang="en-US" dirty="0">
                <a:hlinkClick r:id="rId3"/>
              </a:rPr>
              <a:t>View1.view.xml</a:t>
            </a:r>
            <a:endParaRPr lang="en-US" dirty="0"/>
          </a:p>
          <a:p>
            <a:r>
              <a:rPr lang="en-US" dirty="0">
                <a:hlinkClick r:id="rId4"/>
              </a:rPr>
              <a:t>View2.view.xml</a:t>
            </a:r>
            <a:endParaRPr lang="en-US" dirty="0"/>
          </a:p>
          <a:p>
            <a:r>
              <a:rPr lang="en-US" dirty="0">
                <a:hlinkClick r:id="rId5"/>
              </a:rPr>
              <a:t>View1.controller.js</a:t>
            </a:r>
            <a:endParaRPr lang="en-US" dirty="0"/>
          </a:p>
          <a:p>
            <a:r>
              <a:rPr lang="en-US" dirty="0">
                <a:hlinkClick r:id="rId6"/>
              </a:rPr>
              <a:t>View2.controller.js</a:t>
            </a:r>
            <a:endParaRPr lang="en-US" dirty="0"/>
          </a:p>
          <a:p>
            <a:r>
              <a:rPr lang="en-US" dirty="0">
                <a:hlinkClick r:id="rId7"/>
              </a:rPr>
              <a:t>BaseController.js</a:t>
            </a:r>
            <a:endParaRPr lang="en-US" dirty="0"/>
          </a:p>
          <a:p>
            <a:r>
              <a:rPr lang="en-US" dirty="0">
                <a:hlinkClick r:id="rId8"/>
              </a:rPr>
              <a:t>App.view.xml</a:t>
            </a:r>
            <a:endParaRPr lang="en-US" dirty="0"/>
          </a:p>
          <a:p>
            <a:r>
              <a:rPr lang="en-US" dirty="0">
                <a:hlinkClick r:id="rId9"/>
              </a:rPr>
              <a:t>App.controller.js</a:t>
            </a:r>
            <a:endParaRPr lang="en-US" dirty="0"/>
          </a:p>
          <a:p>
            <a:r>
              <a:rPr lang="en-US" dirty="0">
                <a:hlinkClick r:id="rId10"/>
              </a:rPr>
              <a:t>Manifest.json</a:t>
            </a:r>
            <a:endParaRPr lang="en-US" dirty="0"/>
          </a:p>
          <a:p>
            <a:r>
              <a:rPr lang="en-US" dirty="0">
                <a:hlinkClick r:id="rId11"/>
              </a:rPr>
              <a:t>Component.js</a:t>
            </a:r>
            <a:endParaRPr lang="en-US" dirty="0"/>
          </a:p>
          <a:p>
            <a:r>
              <a:rPr lang="en-US" dirty="0">
                <a:hlinkClick r:id="rId12"/>
              </a:rPr>
              <a:t>Formatter.js</a:t>
            </a:r>
            <a:endParaRPr lang="en-US" dirty="0"/>
          </a:p>
        </p:txBody>
      </p:sp>
      <p:pic>
        <p:nvPicPr>
          <p:cNvPr id="9" name="Picture 5" descr="HTML &amp;lt;LI&amp;gt; Tag">
            <a:extLst>
              <a:ext uri="{FF2B5EF4-FFF2-40B4-BE49-F238E27FC236}">
                <a16:creationId xmlns:a16="http://schemas.microsoft.com/office/drawing/2014/main" id="{F93B62F0-743C-46B8-A0B6-4462AC13D51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1530" y="2763371"/>
            <a:ext cx="1517674" cy="7665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320DA8E-9472-425E-8E35-F8366D82E63A}"/>
              </a:ext>
            </a:extLst>
          </p:cNvPr>
          <p:cNvPicPr>
            <a:picLocks noChangeAspect="1"/>
          </p:cNvPicPr>
          <p:nvPr/>
        </p:nvPicPr>
        <p:blipFill>
          <a:blip r:embed="rId14"/>
          <a:stretch>
            <a:fillRect/>
          </a:stretch>
        </p:blipFill>
        <p:spPr>
          <a:xfrm>
            <a:off x="7535286" y="2504175"/>
            <a:ext cx="4460456" cy="3342368"/>
          </a:xfrm>
          <a:prstGeom prst="rect">
            <a:avLst/>
          </a:prstGeom>
        </p:spPr>
      </p:pic>
    </p:spTree>
    <p:extLst>
      <p:ext uri="{BB962C8B-B14F-4D97-AF65-F5344CB8AC3E}">
        <p14:creationId xmlns:p14="http://schemas.microsoft.com/office/powerpoint/2010/main" val="1734375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err="1">
                <a:latin typeface="Cooper Black" panose="0208090404030B020404" pitchFamily="18" charset="0"/>
              </a:rPr>
              <a:t>IconTab</a:t>
            </a:r>
            <a:r>
              <a:rPr lang="en-US" sz="3600" dirty="0">
                <a:latin typeface="Cooper Black" panose="0208090404030B020404" pitchFamily="18" charset="0"/>
              </a:rPr>
              <a:t> Bar</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1" y="880483"/>
            <a:ext cx="11015836"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represents a collection of tabs with associated content. </a:t>
            </a:r>
          </a:p>
          <a:p>
            <a:pPr marL="285750" indent="-285750" algn="l">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IconTabFilter</a:t>
            </a:r>
            <a:r>
              <a:rPr lang="en-US" b="0" i="0" dirty="0">
                <a:solidFill>
                  <a:srgbClr val="32363A"/>
                </a:solidFill>
                <a:effectLst/>
                <a:latin typeface="Calibri (Body)"/>
              </a:rPr>
              <a:t> holds all information on an item - text, icon and count.</a:t>
            </a:r>
          </a:p>
          <a:p>
            <a:pPr marL="285750" indent="-285750" algn="just">
              <a:buFont typeface="Wingdings" panose="05000000000000000000" pitchFamily="2" charset="2"/>
              <a:buChar char="Ø"/>
            </a:pPr>
            <a:r>
              <a:rPr lang="en-US" b="0" i="0" dirty="0">
                <a:solidFill>
                  <a:srgbClr val="32363A"/>
                </a:solidFill>
                <a:effectLst/>
                <a:latin typeface="Calibri (Body)"/>
              </a:rPr>
              <a:t>The </a:t>
            </a:r>
            <a:r>
              <a:rPr lang="en-US" b="0" i="0" dirty="0" err="1">
                <a:solidFill>
                  <a:srgbClr val="32363A"/>
                </a:solidFill>
                <a:effectLst/>
                <a:latin typeface="Calibri (Body)"/>
              </a:rPr>
              <a:t>IconTabBar</a:t>
            </a:r>
            <a:r>
              <a:rPr lang="en-US" b="0" i="0" dirty="0">
                <a:solidFill>
                  <a:srgbClr val="32363A"/>
                </a:solidFill>
                <a:effectLst/>
                <a:latin typeface="Calibri (Body)"/>
              </a:rPr>
              <a:t> can be used for navigation within an object, or as a filter. Different types of </a:t>
            </a:r>
            <a:r>
              <a:rPr lang="en-US" b="0" i="0" dirty="0" err="1">
                <a:solidFill>
                  <a:srgbClr val="32363A"/>
                </a:solidFill>
                <a:effectLst/>
                <a:latin typeface="Calibri (Body)"/>
              </a:rPr>
              <a:t>IconTabBar</a:t>
            </a:r>
            <a:r>
              <a:rPr lang="en-US" b="0" i="0" dirty="0">
                <a:solidFill>
                  <a:srgbClr val="32363A"/>
                </a:solidFill>
                <a:effectLst/>
                <a:latin typeface="Calibri (Body)"/>
              </a:rPr>
              <a:t> are used based on the contents.</a:t>
            </a:r>
          </a:p>
          <a:p>
            <a:pPr marL="742950" lvl="1" indent="-285750">
              <a:buFont typeface="Wingdings" panose="05000000000000000000" pitchFamily="2" charset="2"/>
              <a:buChar char="Ø"/>
            </a:pPr>
            <a:r>
              <a:rPr lang="en-US" b="0" i="0" dirty="0">
                <a:solidFill>
                  <a:srgbClr val="32363A"/>
                </a:solidFill>
                <a:effectLst/>
                <a:latin typeface="Calibri (Body)"/>
              </a:rPr>
              <a:t>Filter - There is only one main content for all tabs. The main content can be filtered, based on the selected tab.</a:t>
            </a:r>
          </a:p>
          <a:p>
            <a:pPr marL="742950" lvl="1" indent="-285750">
              <a:buFont typeface="Wingdings" panose="05000000000000000000" pitchFamily="2" charset="2"/>
              <a:buChar char="Ø"/>
            </a:pPr>
            <a:r>
              <a:rPr lang="en-US" b="0" i="0" dirty="0">
                <a:solidFill>
                  <a:srgbClr val="32363A"/>
                </a:solidFill>
                <a:effectLst/>
                <a:latin typeface="Calibri (Body)"/>
              </a:rPr>
              <a:t>Normal tab bar - The contents of each tab are independent from each other.</a:t>
            </a:r>
          </a:p>
          <a:p>
            <a:pPr marL="742950" lvl="1" indent="-285750">
              <a:buFont typeface="Wingdings" panose="05000000000000000000" pitchFamily="2" charset="2"/>
              <a:buChar char="Ø"/>
            </a:pPr>
            <a:r>
              <a:rPr lang="en-US" b="0" i="0" dirty="0">
                <a:solidFill>
                  <a:srgbClr val="32363A"/>
                </a:solidFill>
                <a:effectLst/>
                <a:latin typeface="Calibri (Body)"/>
              </a:rPr>
              <a:t>Combination of the above - There can be both filtered and independent contents.</a:t>
            </a:r>
          </a:p>
          <a:p>
            <a:pPr lvl="1"/>
            <a:endParaRPr lang="en-US" b="0" i="0" dirty="0">
              <a:solidFill>
                <a:srgbClr val="32363A"/>
              </a:solidFill>
              <a:effectLst/>
              <a:latin typeface="Calibri (Body)"/>
            </a:endParaRPr>
          </a:p>
          <a:p>
            <a:pPr marL="285750" indent="-285750" algn="l">
              <a:buFont typeface="Wingdings" panose="05000000000000000000" pitchFamily="2" charset="2"/>
              <a:buChar char="Ø"/>
            </a:pPr>
            <a:endParaRPr lang="en-US" dirty="0">
              <a:latin typeface="Calibri (Body)"/>
            </a:endParaRPr>
          </a:p>
        </p:txBody>
      </p:sp>
      <p:sp>
        <p:nvSpPr>
          <p:cNvPr id="11" name="Footer Placeholder 45">
            <a:extLst>
              <a:ext uri="{FF2B5EF4-FFF2-40B4-BE49-F238E27FC236}">
                <a16:creationId xmlns:a16="http://schemas.microsoft.com/office/drawing/2014/main" id="{A277A521-E570-4B16-BF39-E7773993E4DA}"/>
              </a:ext>
            </a:extLst>
          </p:cNvPr>
          <p:cNvSpPr txBox="1">
            <a:spLocks/>
          </p:cNvSpPr>
          <p:nvPr/>
        </p:nvSpPr>
        <p:spPr>
          <a:xfrm>
            <a:off x="9562298" y="6593882"/>
            <a:ext cx="2612903" cy="27899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chemeClr val="tx1"/>
                </a:solidFill>
              </a:rPr>
              <a:t>Trainer: Anubhav Oberoy &amp; Nishan</a:t>
            </a:r>
            <a:endParaRPr lang="en-US" b="1" dirty="0">
              <a:solidFill>
                <a:schemeClr val="tx1"/>
              </a:solidFill>
            </a:endParaRPr>
          </a:p>
        </p:txBody>
      </p:sp>
      <p:cxnSp>
        <p:nvCxnSpPr>
          <p:cNvPr id="7" name="Straight Connector 6">
            <a:extLst>
              <a:ext uri="{FF2B5EF4-FFF2-40B4-BE49-F238E27FC236}">
                <a16:creationId xmlns:a16="http://schemas.microsoft.com/office/drawing/2014/main" id="{ACC2A42B-3696-47B5-8869-184C74B66F2F}"/>
              </a:ext>
            </a:extLst>
          </p:cNvPr>
          <p:cNvCxnSpPr>
            <a:cxnSpLocks/>
          </p:cNvCxnSpPr>
          <p:nvPr/>
        </p:nvCxnSpPr>
        <p:spPr>
          <a:xfrm>
            <a:off x="94657" y="4853029"/>
            <a:ext cx="807952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2723D5-C0FC-4216-97A7-BB5BC6CA9B79}"/>
              </a:ext>
            </a:extLst>
          </p:cNvPr>
          <p:cNvSpPr txBox="1"/>
          <p:nvPr/>
        </p:nvSpPr>
        <p:spPr>
          <a:xfrm>
            <a:off x="1681020" y="5018426"/>
            <a:ext cx="6816435" cy="1200329"/>
          </a:xfrm>
          <a:prstGeom prst="rect">
            <a:avLst/>
          </a:prstGeom>
          <a:noFill/>
        </p:spPr>
        <p:txBody>
          <a:bodyPr wrap="square" rtlCol="0">
            <a:spAutoFit/>
          </a:bodyPr>
          <a:lstStyle/>
          <a:p>
            <a:r>
              <a:rPr lang="en-US" b="1" dirty="0"/>
              <a:t>Exercise 2:</a:t>
            </a:r>
          </a:p>
          <a:p>
            <a:r>
              <a:rPr lang="en-US" dirty="0"/>
              <a:t>In this exercise we will add </a:t>
            </a:r>
            <a:r>
              <a:rPr lang="en-US" dirty="0" err="1"/>
              <a:t>IconTabBar</a:t>
            </a:r>
            <a:r>
              <a:rPr lang="en-US" dirty="0"/>
              <a:t> and Footer section in View2</a:t>
            </a:r>
          </a:p>
          <a:p>
            <a:r>
              <a:rPr lang="en-US" dirty="0">
                <a:hlinkClick r:id="rId3"/>
              </a:rPr>
              <a:t>View2.view.xml</a:t>
            </a:r>
            <a:endParaRPr lang="en-US" dirty="0"/>
          </a:p>
          <a:p>
            <a:r>
              <a:rPr lang="en-US" dirty="0">
                <a:hlinkClick r:id="rId4"/>
              </a:rPr>
              <a:t>View2.controller.js</a:t>
            </a:r>
            <a:endParaRPr lang="en-US" dirty="0"/>
          </a:p>
        </p:txBody>
      </p:sp>
      <p:pic>
        <p:nvPicPr>
          <p:cNvPr id="9" name="Picture 5" descr="HTML &amp;lt;LI&amp;gt; Tag">
            <a:extLst>
              <a:ext uri="{FF2B5EF4-FFF2-40B4-BE49-F238E27FC236}">
                <a16:creationId xmlns:a16="http://schemas.microsoft.com/office/drawing/2014/main" id="{C54F08AC-56E2-4FBF-AA94-3B2B5DB0B2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46" y="5018426"/>
            <a:ext cx="1517674" cy="7665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con Tab Bar | SAP Fiori Design Guidelines">
            <a:extLst>
              <a:ext uri="{FF2B5EF4-FFF2-40B4-BE49-F238E27FC236}">
                <a16:creationId xmlns:a16="http://schemas.microsoft.com/office/drawing/2014/main" id="{42E5111B-5B0E-4EED-80CA-66C19A4659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182" y="3140031"/>
            <a:ext cx="3814186" cy="2837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4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833662-1E3E-46E1-824C-63648654B8D4}"/>
              </a:ext>
            </a:extLst>
          </p:cNvPr>
          <p:cNvSpPr txBox="1"/>
          <p:nvPr/>
        </p:nvSpPr>
        <p:spPr>
          <a:xfrm>
            <a:off x="230777" y="83812"/>
            <a:ext cx="930075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Problem in our Fiori Like App - Navigation</a:t>
            </a:r>
          </a:p>
        </p:txBody>
      </p:sp>
      <p:pic>
        <p:nvPicPr>
          <p:cNvPr id="5" name="Picture 4">
            <a:extLst>
              <a:ext uri="{FF2B5EF4-FFF2-40B4-BE49-F238E27FC236}">
                <a16:creationId xmlns:a16="http://schemas.microsoft.com/office/drawing/2014/main" id="{125C6302-091B-449F-9632-37E409922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64388" y="106047"/>
            <a:ext cx="844731" cy="834345"/>
          </a:xfrm>
          <a:prstGeom prst="rect">
            <a:avLst/>
          </a:prstGeom>
        </p:spPr>
      </p:pic>
      <p:sp>
        <p:nvSpPr>
          <p:cNvPr id="6" name="TextBox 5">
            <a:extLst>
              <a:ext uri="{FF2B5EF4-FFF2-40B4-BE49-F238E27FC236}">
                <a16:creationId xmlns:a16="http://schemas.microsoft.com/office/drawing/2014/main" id="{782543DC-FF81-44FF-AD35-94A964D5103D}"/>
              </a:ext>
            </a:extLst>
          </p:cNvPr>
          <p:cNvSpPr txBox="1"/>
          <p:nvPr/>
        </p:nvSpPr>
        <p:spPr>
          <a:xfrm>
            <a:off x="4519749" y="6435634"/>
            <a:ext cx="41191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www.anubhavtrainings.com</a:t>
            </a:r>
          </a:p>
        </p:txBody>
      </p:sp>
      <p:sp>
        <p:nvSpPr>
          <p:cNvPr id="7" name="TextBox 6">
            <a:extLst>
              <a:ext uri="{FF2B5EF4-FFF2-40B4-BE49-F238E27FC236}">
                <a16:creationId xmlns:a16="http://schemas.microsoft.com/office/drawing/2014/main" id="{9989A933-6216-454D-AC86-C8951A3BB3EE}"/>
              </a:ext>
            </a:extLst>
          </p:cNvPr>
          <p:cNvSpPr txBox="1"/>
          <p:nvPr/>
        </p:nvSpPr>
        <p:spPr>
          <a:xfrm>
            <a:off x="182881" y="797510"/>
            <a:ext cx="11730445" cy="526297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press browser back and forward button, they should work correctly. Basically the back button should load the immediate back step just before navigation.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a internet failure happens, before that we were at a particular state of the app and when app comes back online or refresh happens the app starts all over again, this will be annoying to user.</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we copy URL of our app and give it to someone, we were at a deeper navigation of an app. When we give the URL to them, it should reload the state of the application. Like AMAZON, FB PROFILE.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Instantiating view at the beginning is a high cost of memory consumption. When we go to a particular screen only then we need to create view object.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There is no standard followed to create view objects, each developer may write view codes inside different files eventually making is hard for fellow developers/successors to maintain the software.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function to create view object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sap.ui.view</a:t>
            </a:r>
            <a:r>
              <a:rPr kumimoji="0" lang="en-US" sz="2400" b="0" i="0" u="none" strike="noStrike" kern="1200" cap="none" spc="0" normalizeH="0" baseline="0" noProof="0" dirty="0">
                <a:ln>
                  <a:noFill/>
                </a:ln>
                <a:solidFill>
                  <a:prstClr val="black"/>
                </a:solidFill>
                <a:effectLst/>
                <a:uLnTx/>
                <a:uFillTx/>
                <a:latin typeface="Calibri"/>
                <a:ea typeface="+mn-ea"/>
                <a:cs typeface="+mn-cs"/>
              </a:rPr>
              <a:t> is deprecated.</a:t>
            </a:r>
          </a:p>
        </p:txBody>
      </p:sp>
    </p:spTree>
    <p:extLst>
      <p:ext uri="{BB962C8B-B14F-4D97-AF65-F5344CB8AC3E}">
        <p14:creationId xmlns:p14="http://schemas.microsoft.com/office/powerpoint/2010/main" val="2643854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Rainbow">
      <a:dk1>
        <a:sysClr val="windowText" lastClr="000000"/>
      </a:dk1>
      <a:lt1>
        <a:sysClr val="window" lastClr="FFFFFF"/>
      </a:lt1>
      <a:dk2>
        <a:srgbClr val="44546A"/>
      </a:dk2>
      <a:lt2>
        <a:srgbClr val="E7E6E6"/>
      </a:lt2>
      <a:accent1>
        <a:srgbClr val="1D9A78"/>
      </a:accent1>
      <a:accent2>
        <a:srgbClr val="1B6FAB"/>
      </a:accent2>
      <a:accent3>
        <a:srgbClr val="8BC145"/>
      </a:accent3>
      <a:accent4>
        <a:srgbClr val="F19D19"/>
      </a:accent4>
      <a:accent5>
        <a:srgbClr val="ED423A"/>
      </a:accent5>
      <a:accent6>
        <a:srgbClr val="4B2B5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4911</TotalTime>
  <Words>800</Words>
  <Application>Microsoft Office PowerPoint</Application>
  <PresentationFormat>Widescreen</PresentationFormat>
  <Paragraphs>141</Paragraphs>
  <Slides>18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18</vt:i4>
      </vt:variant>
    </vt:vector>
  </HeadingPairs>
  <TitlesOfParts>
    <vt:vector size="29" baseType="lpstr">
      <vt:lpstr>72</vt:lpstr>
      <vt:lpstr>Arial</vt:lpstr>
      <vt:lpstr>Calibri</vt:lpstr>
      <vt:lpstr>Calibri (Body)</vt:lpstr>
      <vt:lpstr>Calibri Light</vt:lpstr>
      <vt:lpstr>Consolas</vt:lpstr>
      <vt:lpstr>Cooper Black</vt:lpstr>
      <vt:lpstr>Courier New</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Routes and Routing </vt:lpstr>
      <vt:lpstr>Routing Configuration</vt:lpstr>
      <vt:lpstr>Navigation and Routing</vt:lpstr>
      <vt:lpstr>Exercise 3  </vt:lpstr>
      <vt:lpstr>Concept of enable routing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Anubhav Oberoy</cp:lastModifiedBy>
  <cp:revision>193</cp:revision>
  <dcterms:created xsi:type="dcterms:W3CDTF">2021-09-02T13:28:35Z</dcterms:created>
  <dcterms:modified xsi:type="dcterms:W3CDTF">2021-09-21T05:27:55Z</dcterms:modified>
</cp:coreProperties>
</file>